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5333" autoAdjust="0"/>
  </p:normalViewPr>
  <p:slideViewPr>
    <p:cSldViewPr>
      <p:cViewPr varScale="1">
        <p:scale>
          <a:sx n="51" d="100"/>
          <a:sy n="51" d="100"/>
        </p:scale>
        <p:origin x="1068" y="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4E97C9-17C3-4CC3-B4E5-D172306DC248}" type="datetimeFigureOut">
              <a:rPr lang="ko-KR" altLang="en-US" smtClean="0"/>
              <a:t>2023-08-28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56EC60-7B41-48BA-866D-E29FB18708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07896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56EC60-7B41-48BA-866D-E29FB1870807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05032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ko-KR" altLang="en-US" b="1" i="0" u="none" strike="noStrike" dirty="0">
                <a:solidFill>
                  <a:srgbClr val="505567"/>
                </a:solidFill>
                <a:effectLst/>
                <a:latin typeface="Pretendard"/>
              </a:rPr>
              <a:t>인사</a:t>
            </a:r>
            <a:endParaRPr lang="en-US" altLang="ko-KR" b="1" i="0" u="none" strike="noStrike" dirty="0">
              <a:solidFill>
                <a:srgbClr val="505567"/>
              </a:solidFill>
              <a:effectLst/>
              <a:latin typeface="Pretendard"/>
            </a:endParaRPr>
          </a:p>
          <a:p>
            <a:pPr algn="l"/>
            <a:r>
              <a:rPr lang="ko-KR" altLang="en-US" b="1" i="0" u="none" strike="noStrike" dirty="0">
                <a:solidFill>
                  <a:srgbClr val="505567"/>
                </a:solidFill>
                <a:effectLst/>
                <a:latin typeface="Pretendard"/>
              </a:rPr>
              <a:t>여러분은 어떤 브라우저를 쓰시나요</a:t>
            </a:r>
            <a:r>
              <a:rPr lang="en-US" altLang="ko-KR" b="1" i="0" u="none" strike="noStrike" dirty="0">
                <a:solidFill>
                  <a:srgbClr val="505567"/>
                </a:solidFill>
                <a:effectLst/>
                <a:latin typeface="Pretendard"/>
              </a:rPr>
              <a:t>? </a:t>
            </a:r>
            <a:r>
              <a:rPr lang="ko-KR" altLang="en-US" b="1" i="0" u="none" strike="noStrike" dirty="0">
                <a:solidFill>
                  <a:srgbClr val="505567"/>
                </a:solidFill>
                <a:effectLst/>
                <a:latin typeface="Pretendard"/>
              </a:rPr>
              <a:t>아마 대부분 </a:t>
            </a:r>
            <a:r>
              <a:rPr lang="ko-KR" altLang="en-US" b="1" i="0" u="none" strike="noStrike" dirty="0" err="1">
                <a:solidFill>
                  <a:srgbClr val="505567"/>
                </a:solidFill>
                <a:effectLst/>
                <a:latin typeface="Pretendard"/>
              </a:rPr>
              <a:t>크롬브라우저를</a:t>
            </a:r>
            <a:r>
              <a:rPr lang="ko-KR" altLang="en-US" b="1" i="0" u="none" strike="noStrike" dirty="0">
                <a:solidFill>
                  <a:srgbClr val="505567"/>
                </a:solidFill>
                <a:effectLst/>
                <a:latin typeface="Pretendard"/>
              </a:rPr>
              <a:t> 많이 </a:t>
            </a:r>
            <a:r>
              <a:rPr lang="ko-KR" altLang="en-US" b="1" i="0" u="none" strike="noStrike" dirty="0" err="1">
                <a:solidFill>
                  <a:srgbClr val="505567"/>
                </a:solidFill>
                <a:effectLst/>
                <a:latin typeface="Pretendard"/>
              </a:rPr>
              <a:t>쓰실거라</a:t>
            </a:r>
            <a:r>
              <a:rPr lang="ko-KR" altLang="en-US" b="1" i="0" u="none" strike="noStrike" dirty="0">
                <a:solidFill>
                  <a:srgbClr val="505567"/>
                </a:solidFill>
                <a:effectLst/>
                <a:latin typeface="Pretendard"/>
              </a:rPr>
              <a:t> 생각합니다</a:t>
            </a:r>
            <a:r>
              <a:rPr lang="en-US" altLang="ko-KR" b="1" i="0" u="none" strike="noStrike" dirty="0">
                <a:solidFill>
                  <a:srgbClr val="505567"/>
                </a:solidFill>
                <a:effectLst/>
                <a:latin typeface="Pretendard"/>
              </a:rPr>
              <a:t>. </a:t>
            </a:r>
            <a:r>
              <a:rPr lang="ko-KR" altLang="en-US" b="1" i="0" u="none" strike="noStrike" dirty="0">
                <a:solidFill>
                  <a:srgbClr val="505567"/>
                </a:solidFill>
                <a:effectLst/>
                <a:latin typeface="Pretendard"/>
              </a:rPr>
              <a:t>그러면 어떤 확장프로그램을 가장 많이 쓰시나요</a:t>
            </a:r>
            <a:r>
              <a:rPr lang="en-US" altLang="ko-KR" b="1" i="0" u="none" strike="noStrike" dirty="0">
                <a:solidFill>
                  <a:srgbClr val="505567"/>
                </a:solidFill>
                <a:effectLst/>
                <a:latin typeface="Pretendard"/>
              </a:rPr>
              <a:t>?</a:t>
            </a:r>
          </a:p>
          <a:p>
            <a:pPr algn="l"/>
            <a:r>
              <a:rPr lang="ko-KR" altLang="en-US" b="1" i="0" u="none" strike="noStrike" dirty="0">
                <a:solidFill>
                  <a:srgbClr val="505567"/>
                </a:solidFill>
                <a:effectLst/>
                <a:latin typeface="Pretendard"/>
              </a:rPr>
              <a:t>저희는 크롬 확장 프로그램을 만들어 사용자에게 생산성 향상을 제공하고자 합니다</a:t>
            </a:r>
            <a:r>
              <a:rPr lang="en-US" altLang="ko-KR" b="1" i="0" u="none" strike="noStrike" dirty="0">
                <a:solidFill>
                  <a:srgbClr val="505567"/>
                </a:solidFill>
                <a:effectLst/>
                <a:latin typeface="Pretendard"/>
              </a:rPr>
              <a:t>. </a:t>
            </a:r>
            <a:r>
              <a:rPr lang="ko-KR" altLang="en-US" b="1" i="0" u="none" strike="noStrike" dirty="0">
                <a:solidFill>
                  <a:srgbClr val="505567"/>
                </a:solidFill>
                <a:effectLst/>
                <a:latin typeface="Pretendard"/>
              </a:rPr>
              <a:t>맞춤형 기능을 추가하여 보다 쉽고 효율적으로 작업을 수행할 수 있도록 도와줍니다</a:t>
            </a:r>
            <a:r>
              <a:rPr lang="en-US" altLang="ko-KR" b="1" i="0" u="none" strike="noStrike" dirty="0">
                <a:solidFill>
                  <a:srgbClr val="505567"/>
                </a:solidFill>
                <a:effectLst/>
                <a:latin typeface="Pretendard"/>
              </a:rPr>
              <a:t>.</a:t>
            </a:r>
          </a:p>
          <a:p>
            <a:pPr algn="l"/>
            <a:r>
              <a:rPr lang="ko-KR" altLang="en-US" b="1" i="0" u="none" strike="noStrike" dirty="0">
                <a:solidFill>
                  <a:srgbClr val="505567"/>
                </a:solidFill>
                <a:effectLst/>
                <a:latin typeface="Pretendard"/>
              </a:rPr>
              <a:t>또한</a:t>
            </a:r>
            <a:r>
              <a:rPr lang="en-US" altLang="ko-KR" b="1" i="0" u="none" strike="noStrike" dirty="0">
                <a:solidFill>
                  <a:srgbClr val="505567"/>
                </a:solidFill>
                <a:effectLst/>
                <a:latin typeface="Pretendard"/>
              </a:rPr>
              <a:t>, </a:t>
            </a:r>
            <a:r>
              <a:rPr lang="ko-KR" altLang="en-US" b="1" i="0" u="none" strike="noStrike" dirty="0">
                <a:solidFill>
                  <a:srgbClr val="505567"/>
                </a:solidFill>
                <a:effectLst/>
                <a:latin typeface="Pretendard"/>
              </a:rPr>
              <a:t>이번 프로젝트를 통해 저희는 클라우드를 사용한 실무에 대한 이해도를 높이고</a:t>
            </a:r>
            <a:r>
              <a:rPr lang="en-US" altLang="ko-KR" b="1" i="0" u="none" strike="noStrike" dirty="0">
                <a:solidFill>
                  <a:srgbClr val="505567"/>
                </a:solidFill>
                <a:effectLst/>
                <a:latin typeface="Pretendard"/>
              </a:rPr>
              <a:t>, </a:t>
            </a:r>
            <a:r>
              <a:rPr lang="ko-KR" altLang="en-US" b="1" i="0" u="none" strike="noStrike" dirty="0">
                <a:solidFill>
                  <a:srgbClr val="505567"/>
                </a:solidFill>
                <a:effectLst/>
                <a:latin typeface="Pretendard"/>
              </a:rPr>
              <a:t>이를 만드는 과정에서 필요한 프로그래밍 기술과 도구들을 배울 수 있는 좋은 기회가 되었습니다</a:t>
            </a:r>
            <a:r>
              <a:rPr lang="en-US" altLang="ko-KR" b="1" i="0" u="none" strike="noStrike" dirty="0">
                <a:solidFill>
                  <a:srgbClr val="505567"/>
                </a:solidFill>
                <a:effectLst/>
                <a:latin typeface="Pretendard"/>
              </a:rPr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56EC60-7B41-48BA-866D-E29FB1870807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83287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왜 크롬 </a:t>
            </a:r>
            <a:r>
              <a:rPr lang="ko-KR" altLang="en-US" dirty="0" err="1"/>
              <a:t>확장프로그램일까요</a:t>
            </a:r>
            <a:r>
              <a:rPr lang="en-US" altLang="ko-KR" dirty="0"/>
              <a:t>? 4</a:t>
            </a:r>
            <a:r>
              <a:rPr lang="ko-KR" altLang="en-US" dirty="0"/>
              <a:t>가지 키워드로 설명하겠습니다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첫번째</a:t>
            </a:r>
            <a:r>
              <a:rPr lang="en-US" altLang="ko-KR" dirty="0"/>
              <a:t>. </a:t>
            </a:r>
            <a:r>
              <a:rPr lang="ko-KR" altLang="en-US" dirty="0"/>
              <a:t>개인화된 경험</a:t>
            </a:r>
            <a:r>
              <a:rPr lang="en-US" altLang="ko-KR" dirty="0"/>
              <a:t>, </a:t>
            </a:r>
            <a:r>
              <a:rPr lang="ko-KR" altLang="en-US" dirty="0"/>
              <a:t>사용자 맞춤형 기능을 탑재하여 효율성과 생산성을 향상하고 크롬 브라우저와 통합되며 상호운용성을 </a:t>
            </a:r>
            <a:r>
              <a:rPr lang="ko-KR" altLang="en-US" dirty="0" err="1"/>
              <a:t>지원할수있습니다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두번째</a:t>
            </a:r>
            <a:r>
              <a:rPr lang="en-US" altLang="ko-KR" dirty="0"/>
              <a:t>. </a:t>
            </a:r>
            <a:r>
              <a:rPr lang="ko-KR" altLang="en-US" dirty="0"/>
              <a:t>강력한 보안성</a:t>
            </a:r>
            <a:endParaRPr lang="en-US" altLang="ko-KR" dirty="0"/>
          </a:p>
          <a:p>
            <a:r>
              <a:rPr lang="ko-KR" altLang="en-US" dirty="0"/>
              <a:t>세번째</a:t>
            </a:r>
            <a:r>
              <a:rPr lang="en-US" altLang="ko-KR" dirty="0"/>
              <a:t>, </a:t>
            </a:r>
            <a:r>
              <a:rPr lang="ko-KR" altLang="en-US" dirty="0"/>
              <a:t>다양한 기능 지원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마지막으로 활발한 개발생태계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56EC60-7B41-48BA-866D-E29FB1870807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17012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크롬 </a:t>
            </a:r>
            <a:r>
              <a:rPr lang="en-US" altLang="ko-KR" dirty="0"/>
              <a:t>extension</a:t>
            </a:r>
            <a:r>
              <a:rPr lang="ko-KR" altLang="en-US" dirty="0"/>
              <a:t>의 구조입니다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56EC60-7B41-48BA-866D-E29FB1870807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76311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간략히 설명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56EC60-7B41-48BA-866D-E29FB1870807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06283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따라서 간략하게 살펴본 </a:t>
            </a:r>
            <a:r>
              <a:rPr lang="en-US" altLang="ko-KR" dirty="0"/>
              <a:t>workflow 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1.</a:t>
            </a:r>
            <a:r>
              <a:rPr lang="ko-KR" altLang="en-US" dirty="0"/>
              <a:t>사용자가 캡쳐 버튼을 누르면 시청하고 있는 비디오에 대해 캡쳐가 이루어지고</a:t>
            </a:r>
            <a:endParaRPr lang="en-US" altLang="ko-KR" dirty="0"/>
          </a:p>
          <a:p>
            <a:pPr algn="l">
              <a:buFont typeface="+mj-lt"/>
              <a:buNone/>
            </a:pPr>
            <a:r>
              <a:rPr lang="en-US" altLang="ko-KR" dirty="0"/>
              <a:t>2.</a:t>
            </a:r>
            <a:r>
              <a:rPr lang="ko-KR" altLang="en-US" dirty="0" err="1"/>
              <a:t>캡쳐된</a:t>
            </a:r>
            <a:r>
              <a:rPr lang="ko-KR" altLang="en-US" dirty="0"/>
              <a:t> 이미지가 </a:t>
            </a:r>
            <a:r>
              <a:rPr lang="en-US" altLang="ko-KR" dirty="0"/>
              <a:t>blob </a:t>
            </a:r>
            <a:r>
              <a:rPr lang="ko-KR" altLang="en-US" dirty="0"/>
              <a:t>형태로 </a:t>
            </a:r>
            <a:r>
              <a:rPr lang="en-US" altLang="ko-KR" dirty="0"/>
              <a:t>app </a:t>
            </a:r>
            <a:r>
              <a:rPr lang="en-US" altLang="ko-KR" dirty="0" err="1"/>
              <a:t>engin</a:t>
            </a:r>
            <a:r>
              <a:rPr lang="ko-KR" altLang="en-US" dirty="0"/>
              <a:t>에 전달됩니다</a:t>
            </a:r>
            <a:r>
              <a:rPr lang="en-US" altLang="ko-KR" dirty="0"/>
              <a:t>.</a:t>
            </a:r>
            <a:endParaRPr lang="en-US" altLang="ko-KR" b="1" i="0" u="none" strike="noStrike" dirty="0">
              <a:solidFill>
                <a:srgbClr val="505567"/>
              </a:solidFill>
              <a:effectLst/>
              <a:latin typeface="Pretendard"/>
            </a:endParaRPr>
          </a:p>
          <a:p>
            <a:pPr algn="l">
              <a:buFont typeface="+mj-lt"/>
              <a:buNone/>
            </a:pPr>
            <a:r>
              <a:rPr lang="en-US" altLang="ko-KR" b="1" i="0" u="none" strike="noStrike" dirty="0">
                <a:solidFill>
                  <a:srgbClr val="505567"/>
                </a:solidFill>
                <a:effectLst/>
                <a:latin typeface="Pretendard"/>
              </a:rPr>
              <a:t>3.App Engine</a:t>
            </a:r>
            <a:r>
              <a:rPr lang="ko-KR" altLang="en-US" b="1" i="0" u="none" strike="noStrike" dirty="0">
                <a:solidFill>
                  <a:srgbClr val="505567"/>
                </a:solidFill>
                <a:effectLst/>
                <a:latin typeface="Pretendard"/>
              </a:rPr>
              <a:t>에서는 받은 데이터를 처리하고</a:t>
            </a:r>
            <a:r>
              <a:rPr lang="en-US" altLang="ko-KR" b="1" i="0" u="none" strike="noStrike" dirty="0">
                <a:solidFill>
                  <a:srgbClr val="505567"/>
                </a:solidFill>
                <a:effectLst/>
                <a:latin typeface="Pretendard"/>
              </a:rPr>
              <a:t>, </a:t>
            </a:r>
            <a:r>
              <a:rPr lang="ko-KR" altLang="en-US" b="1" i="0" u="none" strike="noStrike" dirty="0">
                <a:solidFill>
                  <a:srgbClr val="505567"/>
                </a:solidFill>
                <a:effectLst/>
                <a:latin typeface="Pretendard"/>
              </a:rPr>
              <a:t>처리된 결과가 </a:t>
            </a:r>
            <a:r>
              <a:rPr lang="en-US" altLang="ko-KR" b="1" i="0" u="none" strike="noStrike" dirty="0">
                <a:solidFill>
                  <a:srgbClr val="505567"/>
                </a:solidFill>
                <a:effectLst/>
                <a:latin typeface="Pretendard"/>
              </a:rPr>
              <a:t>JSON </a:t>
            </a:r>
            <a:r>
              <a:rPr lang="ko-KR" altLang="en-US" b="1" i="0" u="none" strike="noStrike" dirty="0">
                <a:solidFill>
                  <a:srgbClr val="505567"/>
                </a:solidFill>
                <a:effectLst/>
                <a:latin typeface="Pretendard"/>
              </a:rPr>
              <a:t>형식으로 반환됩니다</a:t>
            </a:r>
            <a:endParaRPr lang="en-US" altLang="ko-KR" b="1" i="0" u="none" strike="noStrike" dirty="0">
              <a:solidFill>
                <a:srgbClr val="505567"/>
              </a:solidFill>
              <a:effectLst/>
              <a:latin typeface="Pretendard"/>
            </a:endParaRPr>
          </a:p>
          <a:p>
            <a:pPr algn="l">
              <a:buFont typeface="+mj-lt"/>
              <a:buNone/>
            </a:pPr>
            <a:r>
              <a:rPr lang="en-US" altLang="ko-KR" b="1" i="0" u="none" strike="noStrike" dirty="0">
                <a:solidFill>
                  <a:srgbClr val="505567"/>
                </a:solidFill>
                <a:effectLst/>
                <a:latin typeface="Pretendard"/>
              </a:rPr>
              <a:t>4.</a:t>
            </a:r>
            <a:r>
              <a:rPr lang="ko-KR" altLang="en-US" b="1" i="0" u="none" strike="noStrike" dirty="0">
                <a:solidFill>
                  <a:srgbClr val="505567"/>
                </a:solidFill>
                <a:effectLst/>
                <a:latin typeface="Pretendard"/>
              </a:rPr>
              <a:t>반환된 </a:t>
            </a:r>
            <a:r>
              <a:rPr lang="en-US" altLang="ko-KR" b="1" i="0" u="none" strike="noStrike" dirty="0">
                <a:solidFill>
                  <a:srgbClr val="505567"/>
                </a:solidFill>
                <a:effectLst/>
                <a:latin typeface="Pretendard"/>
              </a:rPr>
              <a:t>JSON </a:t>
            </a:r>
            <a:r>
              <a:rPr lang="ko-KR" altLang="en-US" b="1" i="0" u="none" strike="noStrike" dirty="0">
                <a:solidFill>
                  <a:srgbClr val="505567"/>
                </a:solidFill>
                <a:effectLst/>
                <a:latin typeface="Pretendard"/>
              </a:rPr>
              <a:t>데이터는 실시간으로 </a:t>
            </a:r>
            <a:r>
              <a:rPr lang="en-US" altLang="ko-KR" b="1" i="0" u="none" strike="noStrike" dirty="0">
                <a:solidFill>
                  <a:srgbClr val="505567"/>
                </a:solidFill>
                <a:effectLst/>
                <a:latin typeface="Pretendard"/>
              </a:rPr>
              <a:t>UI</a:t>
            </a:r>
            <a:r>
              <a:rPr lang="ko-KR" altLang="en-US" b="1" i="0" u="none" strike="noStrike" dirty="0">
                <a:solidFill>
                  <a:srgbClr val="505567"/>
                </a:solidFill>
                <a:effectLst/>
                <a:latin typeface="Pretendard"/>
              </a:rPr>
              <a:t>에 반영되어 사용자에게 보여집니다</a:t>
            </a:r>
            <a:r>
              <a:rPr lang="en-US" altLang="ko-KR" b="1" i="0" u="none" strike="noStrike" dirty="0">
                <a:solidFill>
                  <a:srgbClr val="505567"/>
                </a:solidFill>
                <a:effectLst/>
                <a:latin typeface="Pretendard"/>
              </a:rPr>
              <a:t>.</a:t>
            </a:r>
          </a:p>
          <a:p>
            <a:pPr algn="l">
              <a:buFont typeface="+mj-lt"/>
              <a:buNone/>
            </a:pPr>
            <a:r>
              <a:rPr lang="ko-KR" altLang="en-US" b="1" i="0" dirty="0">
                <a:solidFill>
                  <a:srgbClr val="505567"/>
                </a:solidFill>
                <a:effectLst/>
                <a:latin typeface="Pretendard"/>
              </a:rPr>
              <a:t>이러한 과정을 통해 사용자는 원하는 정보를 </a:t>
            </a:r>
            <a:r>
              <a:rPr lang="ko-KR" altLang="en-US" b="1" i="0" dirty="0" err="1">
                <a:solidFill>
                  <a:srgbClr val="505567"/>
                </a:solidFill>
                <a:effectLst/>
                <a:latin typeface="Pretendard"/>
              </a:rPr>
              <a:t>찾을수있습니다</a:t>
            </a:r>
            <a:r>
              <a:rPr lang="en-US" altLang="ko-KR" b="1" i="0" dirty="0">
                <a:solidFill>
                  <a:srgbClr val="505567"/>
                </a:solidFill>
                <a:effectLst/>
                <a:latin typeface="Pretendard"/>
              </a:rPr>
              <a:t>.</a:t>
            </a:r>
            <a:endParaRPr lang="en-US" altLang="ko-KR" b="1" i="0" u="none" strike="noStrike" dirty="0">
              <a:solidFill>
                <a:srgbClr val="505567"/>
              </a:solidFill>
              <a:effectLst/>
              <a:latin typeface="Pretendard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56EC60-7B41-48BA-866D-E29FB1870807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09101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앞서 보았던 </a:t>
            </a:r>
            <a:r>
              <a:rPr lang="ko-KR" altLang="en-US" dirty="0" err="1"/>
              <a:t>비디옷의</a:t>
            </a:r>
            <a:r>
              <a:rPr lang="ko-KR" altLang="en-US" dirty="0"/>
              <a:t> </a:t>
            </a:r>
            <a:r>
              <a:rPr lang="en-US" altLang="ko-KR" dirty="0" err="1"/>
              <a:t>ui</a:t>
            </a:r>
            <a:r>
              <a:rPr lang="en-US" altLang="ko-KR" dirty="0"/>
              <a:t> 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직관적이고 </a:t>
            </a:r>
            <a:r>
              <a:rPr lang="ko-KR" altLang="en-US" dirty="0" err="1"/>
              <a:t>일관성있는</a:t>
            </a:r>
            <a:r>
              <a:rPr lang="ko-KR" altLang="en-US" dirty="0"/>
              <a:t> 디자인으로 사용자가 원하는 정보를 한눈에 </a:t>
            </a:r>
            <a:r>
              <a:rPr lang="ko-KR" altLang="en-US" dirty="0" err="1"/>
              <a:t>볼수있도록</a:t>
            </a:r>
            <a:r>
              <a:rPr lang="ko-KR" altLang="en-US" dirty="0"/>
              <a:t> 구현하였습니다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56EC60-7B41-48BA-866D-E29FB1870807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62968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8/28/2023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8/28/2023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13" Type="http://schemas.openxmlformats.org/officeDocument/2006/relationships/image" Target="../media/image81.png"/><Relationship Id="rId3" Type="http://schemas.openxmlformats.org/officeDocument/2006/relationships/image" Target="../media/image74.png"/><Relationship Id="rId7" Type="http://schemas.openxmlformats.org/officeDocument/2006/relationships/image" Target="../media/image19.png"/><Relationship Id="rId12" Type="http://schemas.openxmlformats.org/officeDocument/2006/relationships/image" Target="../media/image80.png"/><Relationship Id="rId2" Type="http://schemas.openxmlformats.org/officeDocument/2006/relationships/image" Target="../media/image73.png"/><Relationship Id="rId16" Type="http://schemas.openxmlformats.org/officeDocument/2006/relationships/image" Target="../media/image8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11" Type="http://schemas.openxmlformats.org/officeDocument/2006/relationships/image" Target="../media/image79.png"/><Relationship Id="rId5" Type="http://schemas.openxmlformats.org/officeDocument/2006/relationships/image" Target="../media/image75.png"/><Relationship Id="rId15" Type="http://schemas.openxmlformats.org/officeDocument/2006/relationships/image" Target="../media/image83.png"/><Relationship Id="rId10" Type="http://schemas.openxmlformats.org/officeDocument/2006/relationships/image" Target="../media/image78.png"/><Relationship Id="rId4" Type="http://schemas.openxmlformats.org/officeDocument/2006/relationships/image" Target="../media/image20.png"/><Relationship Id="rId9" Type="http://schemas.openxmlformats.org/officeDocument/2006/relationships/image" Target="../media/image77.png"/><Relationship Id="rId14" Type="http://schemas.openxmlformats.org/officeDocument/2006/relationships/image" Target="../media/image8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20.png"/><Relationship Id="rId7" Type="http://schemas.openxmlformats.org/officeDocument/2006/relationships/image" Target="../media/image8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22.png"/><Relationship Id="rId4" Type="http://schemas.openxmlformats.org/officeDocument/2006/relationships/image" Target="../media/image85.png"/><Relationship Id="rId9" Type="http://schemas.openxmlformats.org/officeDocument/2006/relationships/image" Target="../media/image8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89.png"/><Relationship Id="rId7" Type="http://schemas.openxmlformats.org/officeDocument/2006/relationships/image" Target="../media/image1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90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93.png"/><Relationship Id="rId7" Type="http://schemas.openxmlformats.org/officeDocument/2006/relationships/image" Target="../media/image22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4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13" Type="http://schemas.openxmlformats.org/officeDocument/2006/relationships/image" Target="../media/image104.png"/><Relationship Id="rId18" Type="http://schemas.openxmlformats.org/officeDocument/2006/relationships/image" Target="../media/image109.png"/><Relationship Id="rId3" Type="http://schemas.openxmlformats.org/officeDocument/2006/relationships/image" Target="../media/image96.png"/><Relationship Id="rId21" Type="http://schemas.openxmlformats.org/officeDocument/2006/relationships/image" Target="../media/image112.png"/><Relationship Id="rId7" Type="http://schemas.openxmlformats.org/officeDocument/2006/relationships/image" Target="../media/image98.png"/><Relationship Id="rId12" Type="http://schemas.openxmlformats.org/officeDocument/2006/relationships/image" Target="../media/image103.png"/><Relationship Id="rId17" Type="http://schemas.openxmlformats.org/officeDocument/2006/relationships/image" Target="../media/image108.png"/><Relationship Id="rId2" Type="http://schemas.openxmlformats.org/officeDocument/2006/relationships/image" Target="../media/image20.png"/><Relationship Id="rId16" Type="http://schemas.openxmlformats.org/officeDocument/2006/relationships/image" Target="../media/image107.png"/><Relationship Id="rId20" Type="http://schemas.openxmlformats.org/officeDocument/2006/relationships/image" Target="../media/image1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7.png"/><Relationship Id="rId11" Type="http://schemas.openxmlformats.org/officeDocument/2006/relationships/image" Target="../media/image102.png"/><Relationship Id="rId5" Type="http://schemas.openxmlformats.org/officeDocument/2006/relationships/image" Target="../media/image19.png"/><Relationship Id="rId15" Type="http://schemas.openxmlformats.org/officeDocument/2006/relationships/image" Target="../media/image106.png"/><Relationship Id="rId10" Type="http://schemas.openxmlformats.org/officeDocument/2006/relationships/image" Target="../media/image101.png"/><Relationship Id="rId19" Type="http://schemas.openxmlformats.org/officeDocument/2006/relationships/image" Target="../media/image110.png"/><Relationship Id="rId4" Type="http://schemas.openxmlformats.org/officeDocument/2006/relationships/image" Target="../media/image22.png"/><Relationship Id="rId9" Type="http://schemas.openxmlformats.org/officeDocument/2006/relationships/image" Target="../media/image100.png"/><Relationship Id="rId14" Type="http://schemas.openxmlformats.org/officeDocument/2006/relationships/image" Target="../media/image105.png"/><Relationship Id="rId22" Type="http://schemas.openxmlformats.org/officeDocument/2006/relationships/image" Target="../media/image11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13" Type="http://schemas.openxmlformats.org/officeDocument/2006/relationships/image" Target="../media/image92.png"/><Relationship Id="rId3" Type="http://schemas.openxmlformats.org/officeDocument/2006/relationships/image" Target="../media/image115.png"/><Relationship Id="rId7" Type="http://schemas.openxmlformats.org/officeDocument/2006/relationships/image" Target="../media/image119.png"/><Relationship Id="rId12" Type="http://schemas.openxmlformats.org/officeDocument/2006/relationships/image" Target="../media/image124.png"/><Relationship Id="rId17" Type="http://schemas.openxmlformats.org/officeDocument/2006/relationships/image" Target="../media/image19.png"/><Relationship Id="rId2" Type="http://schemas.openxmlformats.org/officeDocument/2006/relationships/image" Target="../media/image114.png"/><Relationship Id="rId16" Type="http://schemas.openxmlformats.org/officeDocument/2006/relationships/image" Target="../media/image1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8.png"/><Relationship Id="rId11" Type="http://schemas.openxmlformats.org/officeDocument/2006/relationships/image" Target="../media/image123.png"/><Relationship Id="rId5" Type="http://schemas.openxmlformats.org/officeDocument/2006/relationships/image" Target="../media/image117.png"/><Relationship Id="rId15" Type="http://schemas.openxmlformats.org/officeDocument/2006/relationships/image" Target="../media/image22.png"/><Relationship Id="rId10" Type="http://schemas.openxmlformats.org/officeDocument/2006/relationships/image" Target="../media/image122.png"/><Relationship Id="rId4" Type="http://schemas.openxmlformats.org/officeDocument/2006/relationships/image" Target="../media/image116.png"/><Relationship Id="rId9" Type="http://schemas.openxmlformats.org/officeDocument/2006/relationships/image" Target="../media/image121.png"/><Relationship Id="rId14" Type="http://schemas.openxmlformats.org/officeDocument/2006/relationships/image" Target="../media/image9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13" Type="http://schemas.openxmlformats.org/officeDocument/2006/relationships/image" Target="../media/image132.png"/><Relationship Id="rId3" Type="http://schemas.openxmlformats.org/officeDocument/2006/relationships/image" Target="../media/image96.png"/><Relationship Id="rId7" Type="http://schemas.openxmlformats.org/officeDocument/2006/relationships/image" Target="../media/image122.png"/><Relationship Id="rId12" Type="http://schemas.openxmlformats.org/officeDocument/2006/relationships/image" Target="../media/image13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6.png"/><Relationship Id="rId11" Type="http://schemas.openxmlformats.org/officeDocument/2006/relationships/image" Target="../media/image130.png"/><Relationship Id="rId5" Type="http://schemas.openxmlformats.org/officeDocument/2006/relationships/image" Target="../media/image19.png"/><Relationship Id="rId10" Type="http://schemas.openxmlformats.org/officeDocument/2006/relationships/image" Target="../media/image129.png"/><Relationship Id="rId4" Type="http://schemas.openxmlformats.org/officeDocument/2006/relationships/image" Target="../media/image22.png"/><Relationship Id="rId9" Type="http://schemas.openxmlformats.org/officeDocument/2006/relationships/image" Target="../media/image128.png"/><Relationship Id="rId14" Type="http://schemas.openxmlformats.org/officeDocument/2006/relationships/image" Target="../media/image13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13" Type="http://schemas.openxmlformats.org/officeDocument/2006/relationships/image" Target="../media/image141.png"/><Relationship Id="rId3" Type="http://schemas.openxmlformats.org/officeDocument/2006/relationships/image" Target="../media/image135.png"/><Relationship Id="rId7" Type="http://schemas.openxmlformats.org/officeDocument/2006/relationships/image" Target="../media/image20.png"/><Relationship Id="rId12" Type="http://schemas.openxmlformats.org/officeDocument/2006/relationships/image" Target="../media/image140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7.png"/><Relationship Id="rId11" Type="http://schemas.openxmlformats.org/officeDocument/2006/relationships/image" Target="../media/image19.png"/><Relationship Id="rId5" Type="http://schemas.openxmlformats.org/officeDocument/2006/relationships/image" Target="../media/image115.png"/><Relationship Id="rId10" Type="http://schemas.openxmlformats.org/officeDocument/2006/relationships/image" Target="../media/image139.png"/><Relationship Id="rId4" Type="http://schemas.openxmlformats.org/officeDocument/2006/relationships/image" Target="../media/image136.png"/><Relationship Id="rId9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png"/><Relationship Id="rId13" Type="http://schemas.openxmlformats.org/officeDocument/2006/relationships/image" Target="../media/image151.png"/><Relationship Id="rId3" Type="http://schemas.openxmlformats.org/officeDocument/2006/relationships/image" Target="../media/image143.png"/><Relationship Id="rId7" Type="http://schemas.openxmlformats.org/officeDocument/2006/relationships/image" Target="../media/image147.png"/><Relationship Id="rId12" Type="http://schemas.openxmlformats.org/officeDocument/2006/relationships/image" Target="../media/image150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6.png"/><Relationship Id="rId11" Type="http://schemas.openxmlformats.org/officeDocument/2006/relationships/image" Target="../media/image22.png"/><Relationship Id="rId5" Type="http://schemas.openxmlformats.org/officeDocument/2006/relationships/image" Target="../media/image145.png"/><Relationship Id="rId15" Type="http://schemas.openxmlformats.org/officeDocument/2006/relationships/image" Target="../media/image19.png"/><Relationship Id="rId10" Type="http://schemas.openxmlformats.org/officeDocument/2006/relationships/image" Target="../media/image149.png"/><Relationship Id="rId4" Type="http://schemas.openxmlformats.org/officeDocument/2006/relationships/image" Target="../media/image144.png"/><Relationship Id="rId9" Type="http://schemas.openxmlformats.org/officeDocument/2006/relationships/image" Target="../media/image20.png"/><Relationship Id="rId14" Type="http://schemas.openxmlformats.org/officeDocument/2006/relationships/image" Target="../media/image15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15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22.png"/><Relationship Id="rId4" Type="http://schemas.openxmlformats.org/officeDocument/2006/relationships/image" Target="../media/image15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18" Type="http://schemas.openxmlformats.org/officeDocument/2006/relationships/image" Target="../media/image22.png"/><Relationship Id="rId26" Type="http://schemas.openxmlformats.org/officeDocument/2006/relationships/image" Target="../media/image30.png"/><Relationship Id="rId3" Type="http://schemas.openxmlformats.org/officeDocument/2006/relationships/image" Target="../media/image7.png"/><Relationship Id="rId21" Type="http://schemas.openxmlformats.org/officeDocument/2006/relationships/image" Target="../media/image25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5" Type="http://schemas.openxmlformats.org/officeDocument/2006/relationships/image" Target="../media/image29.png"/><Relationship Id="rId2" Type="http://schemas.openxmlformats.org/officeDocument/2006/relationships/image" Target="../media/image6.png"/><Relationship Id="rId16" Type="http://schemas.openxmlformats.org/officeDocument/2006/relationships/image" Target="../media/image20.png"/><Relationship Id="rId20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24" Type="http://schemas.openxmlformats.org/officeDocument/2006/relationships/image" Target="../media/image28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23" Type="http://schemas.openxmlformats.org/officeDocument/2006/relationships/image" Target="../media/image27.png"/><Relationship Id="rId28" Type="http://schemas.openxmlformats.org/officeDocument/2006/relationships/image" Target="../media/image32.png"/><Relationship Id="rId10" Type="http://schemas.openxmlformats.org/officeDocument/2006/relationships/image" Target="../media/image14.png"/><Relationship Id="rId19" Type="http://schemas.openxmlformats.org/officeDocument/2006/relationships/image" Target="../media/image23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Relationship Id="rId22" Type="http://schemas.openxmlformats.org/officeDocument/2006/relationships/image" Target="../media/image26.png"/><Relationship Id="rId27" Type="http://schemas.openxmlformats.org/officeDocument/2006/relationships/image" Target="../media/image31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13" Type="http://schemas.openxmlformats.org/officeDocument/2006/relationships/image" Target="../media/image161.png"/><Relationship Id="rId18" Type="http://schemas.openxmlformats.org/officeDocument/2006/relationships/image" Target="../media/image166.png"/><Relationship Id="rId3" Type="http://schemas.openxmlformats.org/officeDocument/2006/relationships/image" Target="../media/image20.png"/><Relationship Id="rId7" Type="http://schemas.openxmlformats.org/officeDocument/2006/relationships/image" Target="../media/image156.png"/><Relationship Id="rId12" Type="http://schemas.openxmlformats.org/officeDocument/2006/relationships/image" Target="../media/image160.png"/><Relationship Id="rId17" Type="http://schemas.openxmlformats.org/officeDocument/2006/relationships/image" Target="../media/image165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6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11" Type="http://schemas.openxmlformats.org/officeDocument/2006/relationships/image" Target="../media/image159.png"/><Relationship Id="rId5" Type="http://schemas.openxmlformats.org/officeDocument/2006/relationships/image" Target="../media/image22.png"/><Relationship Id="rId15" Type="http://schemas.openxmlformats.org/officeDocument/2006/relationships/image" Target="../media/image163.png"/><Relationship Id="rId10" Type="http://schemas.openxmlformats.org/officeDocument/2006/relationships/image" Target="../media/image158.png"/><Relationship Id="rId19" Type="http://schemas.openxmlformats.org/officeDocument/2006/relationships/image" Target="../media/image167.png"/><Relationship Id="rId4" Type="http://schemas.openxmlformats.org/officeDocument/2006/relationships/image" Target="../media/image155.png"/><Relationship Id="rId9" Type="http://schemas.openxmlformats.org/officeDocument/2006/relationships/image" Target="../media/image157.png"/><Relationship Id="rId14" Type="http://schemas.openxmlformats.org/officeDocument/2006/relationships/image" Target="../media/image16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3" Type="http://schemas.openxmlformats.org/officeDocument/2006/relationships/image" Target="../media/image168.png"/><Relationship Id="rId7" Type="http://schemas.openxmlformats.org/officeDocument/2006/relationships/image" Target="../media/image19.png"/><Relationship Id="rId12" Type="http://schemas.openxmlformats.org/officeDocument/2006/relationships/image" Target="../media/image17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11" Type="http://schemas.openxmlformats.org/officeDocument/2006/relationships/image" Target="../media/image173.png"/><Relationship Id="rId5" Type="http://schemas.openxmlformats.org/officeDocument/2006/relationships/image" Target="../media/image169.png"/><Relationship Id="rId10" Type="http://schemas.openxmlformats.org/officeDocument/2006/relationships/image" Target="../media/image172.png"/><Relationship Id="rId4" Type="http://schemas.openxmlformats.org/officeDocument/2006/relationships/image" Target="../media/image20.png"/><Relationship Id="rId9" Type="http://schemas.openxmlformats.org/officeDocument/2006/relationships/image" Target="../media/image17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180.png"/><Relationship Id="rId18" Type="http://schemas.openxmlformats.org/officeDocument/2006/relationships/image" Target="../media/image184.png"/><Relationship Id="rId3" Type="http://schemas.openxmlformats.org/officeDocument/2006/relationships/image" Target="../media/image175.png"/><Relationship Id="rId21" Type="http://schemas.openxmlformats.org/officeDocument/2006/relationships/image" Target="../media/image187.png"/><Relationship Id="rId7" Type="http://schemas.openxmlformats.org/officeDocument/2006/relationships/image" Target="../media/image169.png"/><Relationship Id="rId12" Type="http://schemas.openxmlformats.org/officeDocument/2006/relationships/image" Target="../media/image179.png"/><Relationship Id="rId17" Type="http://schemas.openxmlformats.org/officeDocument/2006/relationships/image" Target="../media/image183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136.png"/><Relationship Id="rId20" Type="http://schemas.openxmlformats.org/officeDocument/2006/relationships/image" Target="../media/image18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11" Type="http://schemas.openxmlformats.org/officeDocument/2006/relationships/image" Target="../media/image178.png"/><Relationship Id="rId5" Type="http://schemas.openxmlformats.org/officeDocument/2006/relationships/image" Target="../media/image177.png"/><Relationship Id="rId15" Type="http://schemas.openxmlformats.org/officeDocument/2006/relationships/image" Target="../media/image182.png"/><Relationship Id="rId10" Type="http://schemas.openxmlformats.org/officeDocument/2006/relationships/image" Target="../media/image171.png"/><Relationship Id="rId19" Type="http://schemas.openxmlformats.org/officeDocument/2006/relationships/image" Target="../media/image185.png"/><Relationship Id="rId4" Type="http://schemas.openxmlformats.org/officeDocument/2006/relationships/image" Target="../media/image176.png"/><Relationship Id="rId9" Type="http://schemas.openxmlformats.org/officeDocument/2006/relationships/image" Target="../media/image19.png"/><Relationship Id="rId14" Type="http://schemas.openxmlformats.org/officeDocument/2006/relationships/image" Target="../media/image18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3.png"/><Relationship Id="rId13" Type="http://schemas.openxmlformats.org/officeDocument/2006/relationships/image" Target="../media/image198.png"/><Relationship Id="rId18" Type="http://schemas.openxmlformats.org/officeDocument/2006/relationships/image" Target="../media/image203.png"/><Relationship Id="rId3" Type="http://schemas.openxmlformats.org/officeDocument/2006/relationships/image" Target="../media/image188.png"/><Relationship Id="rId21" Type="http://schemas.openxmlformats.org/officeDocument/2006/relationships/image" Target="../media/image20.png"/><Relationship Id="rId7" Type="http://schemas.openxmlformats.org/officeDocument/2006/relationships/image" Target="../media/image192.png"/><Relationship Id="rId12" Type="http://schemas.openxmlformats.org/officeDocument/2006/relationships/image" Target="../media/image197.png"/><Relationship Id="rId17" Type="http://schemas.openxmlformats.org/officeDocument/2006/relationships/image" Target="../media/image202.png"/><Relationship Id="rId25" Type="http://schemas.openxmlformats.org/officeDocument/2006/relationships/image" Target="../media/image206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201.png"/><Relationship Id="rId20" Type="http://schemas.openxmlformats.org/officeDocument/2006/relationships/image" Target="../media/image20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1.png"/><Relationship Id="rId11" Type="http://schemas.openxmlformats.org/officeDocument/2006/relationships/image" Target="../media/image196.png"/><Relationship Id="rId24" Type="http://schemas.openxmlformats.org/officeDocument/2006/relationships/image" Target="../media/image19.png"/><Relationship Id="rId5" Type="http://schemas.openxmlformats.org/officeDocument/2006/relationships/image" Target="../media/image190.png"/><Relationship Id="rId15" Type="http://schemas.openxmlformats.org/officeDocument/2006/relationships/image" Target="../media/image200.png"/><Relationship Id="rId23" Type="http://schemas.openxmlformats.org/officeDocument/2006/relationships/image" Target="../media/image22.png"/><Relationship Id="rId10" Type="http://schemas.openxmlformats.org/officeDocument/2006/relationships/image" Target="../media/image195.png"/><Relationship Id="rId19" Type="http://schemas.openxmlformats.org/officeDocument/2006/relationships/image" Target="../media/image204.png"/><Relationship Id="rId4" Type="http://schemas.openxmlformats.org/officeDocument/2006/relationships/image" Target="../media/image189.png"/><Relationship Id="rId9" Type="http://schemas.openxmlformats.org/officeDocument/2006/relationships/image" Target="../media/image194.png"/><Relationship Id="rId14" Type="http://schemas.openxmlformats.org/officeDocument/2006/relationships/image" Target="../media/image199.png"/><Relationship Id="rId22" Type="http://schemas.openxmlformats.org/officeDocument/2006/relationships/image" Target="../media/image15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9.png"/><Relationship Id="rId13" Type="http://schemas.openxmlformats.org/officeDocument/2006/relationships/image" Target="../media/image214.png"/><Relationship Id="rId3" Type="http://schemas.openxmlformats.org/officeDocument/2006/relationships/image" Target="../media/image20.png"/><Relationship Id="rId7" Type="http://schemas.openxmlformats.org/officeDocument/2006/relationships/image" Target="../media/image208.png"/><Relationship Id="rId12" Type="http://schemas.openxmlformats.org/officeDocument/2006/relationships/image" Target="../media/image2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11" Type="http://schemas.openxmlformats.org/officeDocument/2006/relationships/image" Target="../media/image212.png"/><Relationship Id="rId5" Type="http://schemas.openxmlformats.org/officeDocument/2006/relationships/image" Target="../media/image22.png"/><Relationship Id="rId15" Type="http://schemas.openxmlformats.org/officeDocument/2006/relationships/image" Target="../media/image216.png"/><Relationship Id="rId10" Type="http://schemas.openxmlformats.org/officeDocument/2006/relationships/image" Target="../media/image211.png"/><Relationship Id="rId4" Type="http://schemas.openxmlformats.org/officeDocument/2006/relationships/image" Target="../media/image207.png"/><Relationship Id="rId9" Type="http://schemas.openxmlformats.org/officeDocument/2006/relationships/image" Target="../media/image210.png"/><Relationship Id="rId14" Type="http://schemas.openxmlformats.org/officeDocument/2006/relationships/image" Target="../media/image21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8.png"/><Relationship Id="rId4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4.png"/><Relationship Id="rId13" Type="http://schemas.openxmlformats.org/officeDocument/2006/relationships/image" Target="../media/image229.png"/><Relationship Id="rId18" Type="http://schemas.openxmlformats.org/officeDocument/2006/relationships/image" Target="../media/image232.png"/><Relationship Id="rId3" Type="http://schemas.openxmlformats.org/officeDocument/2006/relationships/image" Target="../media/image220.png"/><Relationship Id="rId21" Type="http://schemas.openxmlformats.org/officeDocument/2006/relationships/image" Target="../media/image235.png"/><Relationship Id="rId7" Type="http://schemas.openxmlformats.org/officeDocument/2006/relationships/image" Target="../media/image223.png"/><Relationship Id="rId12" Type="http://schemas.openxmlformats.org/officeDocument/2006/relationships/image" Target="../media/image228.png"/><Relationship Id="rId17" Type="http://schemas.openxmlformats.org/officeDocument/2006/relationships/image" Target="../media/image231.png"/><Relationship Id="rId25" Type="http://schemas.openxmlformats.org/officeDocument/2006/relationships/image" Target="../media/image239.png"/><Relationship Id="rId2" Type="http://schemas.openxmlformats.org/officeDocument/2006/relationships/image" Target="../media/image219.png"/><Relationship Id="rId16" Type="http://schemas.openxmlformats.org/officeDocument/2006/relationships/image" Target="../media/image22.png"/><Relationship Id="rId20" Type="http://schemas.openxmlformats.org/officeDocument/2006/relationships/image" Target="../media/image2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2.png"/><Relationship Id="rId11" Type="http://schemas.openxmlformats.org/officeDocument/2006/relationships/image" Target="../media/image227.png"/><Relationship Id="rId24" Type="http://schemas.openxmlformats.org/officeDocument/2006/relationships/image" Target="../media/image238.png"/><Relationship Id="rId5" Type="http://schemas.openxmlformats.org/officeDocument/2006/relationships/image" Target="../media/image221.png"/><Relationship Id="rId15" Type="http://schemas.openxmlformats.org/officeDocument/2006/relationships/image" Target="../media/image230.png"/><Relationship Id="rId23" Type="http://schemas.openxmlformats.org/officeDocument/2006/relationships/image" Target="../media/image237.png"/><Relationship Id="rId10" Type="http://schemas.openxmlformats.org/officeDocument/2006/relationships/image" Target="../media/image226.png"/><Relationship Id="rId19" Type="http://schemas.openxmlformats.org/officeDocument/2006/relationships/image" Target="../media/image233.png"/><Relationship Id="rId4" Type="http://schemas.openxmlformats.org/officeDocument/2006/relationships/image" Target="../media/image136.png"/><Relationship Id="rId9" Type="http://schemas.openxmlformats.org/officeDocument/2006/relationships/image" Target="../media/image225.png"/><Relationship Id="rId14" Type="http://schemas.openxmlformats.org/officeDocument/2006/relationships/image" Target="../media/image20.png"/><Relationship Id="rId22" Type="http://schemas.openxmlformats.org/officeDocument/2006/relationships/image" Target="../media/image236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0.png"/><Relationship Id="rId3" Type="http://schemas.openxmlformats.org/officeDocument/2006/relationships/image" Target="../media/image85.png"/><Relationship Id="rId7" Type="http://schemas.openxmlformats.org/officeDocument/2006/relationships/image" Target="../media/image6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7.png"/><Relationship Id="rId5" Type="http://schemas.openxmlformats.org/officeDocument/2006/relationships/image" Target="../media/image19.png"/><Relationship Id="rId4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3.png"/><Relationship Id="rId3" Type="http://schemas.openxmlformats.org/officeDocument/2006/relationships/image" Target="../media/image136.png"/><Relationship Id="rId7" Type="http://schemas.openxmlformats.org/officeDocument/2006/relationships/image" Target="../media/image22.png"/><Relationship Id="rId12" Type="http://schemas.openxmlformats.org/officeDocument/2006/relationships/image" Target="../media/image247.png"/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2.png"/><Relationship Id="rId11" Type="http://schemas.openxmlformats.org/officeDocument/2006/relationships/image" Target="../media/image246.png"/><Relationship Id="rId5" Type="http://schemas.openxmlformats.org/officeDocument/2006/relationships/image" Target="../media/image20.png"/><Relationship Id="rId10" Type="http://schemas.openxmlformats.org/officeDocument/2006/relationships/image" Target="../media/image245.png"/><Relationship Id="rId4" Type="http://schemas.openxmlformats.org/officeDocument/2006/relationships/image" Target="../media/image229.png"/><Relationship Id="rId9" Type="http://schemas.openxmlformats.org/officeDocument/2006/relationships/image" Target="../media/image244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8.png"/><Relationship Id="rId13" Type="http://schemas.openxmlformats.org/officeDocument/2006/relationships/image" Target="../media/image253.png"/><Relationship Id="rId3" Type="http://schemas.openxmlformats.org/officeDocument/2006/relationships/image" Target="../media/image20.png"/><Relationship Id="rId7" Type="http://schemas.openxmlformats.org/officeDocument/2006/relationships/image" Target="../media/image241.png"/><Relationship Id="rId12" Type="http://schemas.openxmlformats.org/officeDocument/2006/relationships/image" Target="../media/image252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3.png"/><Relationship Id="rId11" Type="http://schemas.openxmlformats.org/officeDocument/2006/relationships/image" Target="../media/image251.png"/><Relationship Id="rId5" Type="http://schemas.openxmlformats.org/officeDocument/2006/relationships/image" Target="../media/image22.png"/><Relationship Id="rId15" Type="http://schemas.openxmlformats.org/officeDocument/2006/relationships/image" Target="../media/image255.png"/><Relationship Id="rId10" Type="http://schemas.openxmlformats.org/officeDocument/2006/relationships/image" Target="../media/image250.png"/><Relationship Id="rId4" Type="http://schemas.openxmlformats.org/officeDocument/2006/relationships/image" Target="../media/image242.png"/><Relationship Id="rId9" Type="http://schemas.openxmlformats.org/officeDocument/2006/relationships/image" Target="../media/image249.png"/><Relationship Id="rId14" Type="http://schemas.openxmlformats.org/officeDocument/2006/relationships/image" Target="../media/image25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20.png"/><Relationship Id="rId7" Type="http://schemas.openxmlformats.org/officeDocument/2006/relationships/image" Target="../media/image3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22.png"/><Relationship Id="rId4" Type="http://schemas.openxmlformats.org/officeDocument/2006/relationships/image" Target="../media/image33.png"/><Relationship Id="rId9" Type="http://schemas.openxmlformats.org/officeDocument/2006/relationships/image" Target="../media/image3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7" Type="http://schemas.openxmlformats.org/officeDocument/2006/relationships/image" Target="../media/image258.png"/><Relationship Id="rId2" Type="http://schemas.openxmlformats.org/officeDocument/2006/relationships/image" Target="../media/image25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57.png"/><Relationship Id="rId4" Type="http://schemas.openxmlformats.org/officeDocument/2006/relationships/image" Target="../media/image2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5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6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2.png"/><Relationship Id="rId7" Type="http://schemas.openxmlformats.org/officeDocument/2006/relationships/image" Target="../media/image266.png"/><Relationship Id="rId2" Type="http://schemas.openxmlformats.org/officeDocument/2006/relationships/image" Target="../media/image26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5.png"/><Relationship Id="rId5" Type="http://schemas.openxmlformats.org/officeDocument/2006/relationships/image" Target="../media/image264.png"/><Relationship Id="rId4" Type="http://schemas.openxmlformats.org/officeDocument/2006/relationships/image" Target="../media/image26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7.png"/><Relationship Id="rId18" Type="http://schemas.openxmlformats.org/officeDocument/2006/relationships/image" Target="../media/image51.png"/><Relationship Id="rId3" Type="http://schemas.openxmlformats.org/officeDocument/2006/relationships/image" Target="../media/image38.png"/><Relationship Id="rId21" Type="http://schemas.openxmlformats.org/officeDocument/2006/relationships/image" Target="../media/image54.png"/><Relationship Id="rId7" Type="http://schemas.openxmlformats.org/officeDocument/2006/relationships/image" Target="../media/image42.png"/><Relationship Id="rId12" Type="http://schemas.openxmlformats.org/officeDocument/2006/relationships/image" Target="../media/image20.png"/><Relationship Id="rId17" Type="http://schemas.openxmlformats.org/officeDocument/2006/relationships/image" Target="../media/image50.png"/><Relationship Id="rId25" Type="http://schemas.openxmlformats.org/officeDocument/2006/relationships/image" Target="../media/image58.png"/><Relationship Id="rId2" Type="http://schemas.openxmlformats.org/officeDocument/2006/relationships/image" Target="../media/image19.png"/><Relationship Id="rId16" Type="http://schemas.openxmlformats.org/officeDocument/2006/relationships/image" Target="../media/image49.png"/><Relationship Id="rId20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24" Type="http://schemas.openxmlformats.org/officeDocument/2006/relationships/image" Target="../media/image57.png"/><Relationship Id="rId5" Type="http://schemas.openxmlformats.org/officeDocument/2006/relationships/image" Target="../media/image40.png"/><Relationship Id="rId15" Type="http://schemas.openxmlformats.org/officeDocument/2006/relationships/image" Target="../media/image48.png"/><Relationship Id="rId23" Type="http://schemas.openxmlformats.org/officeDocument/2006/relationships/image" Target="../media/image56.png"/><Relationship Id="rId10" Type="http://schemas.openxmlformats.org/officeDocument/2006/relationships/image" Target="../media/image45.png"/><Relationship Id="rId19" Type="http://schemas.openxmlformats.org/officeDocument/2006/relationships/image" Target="../media/image52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Relationship Id="rId14" Type="http://schemas.openxmlformats.org/officeDocument/2006/relationships/image" Target="../media/image22.png"/><Relationship Id="rId22" Type="http://schemas.openxmlformats.org/officeDocument/2006/relationships/image" Target="../media/image5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60.png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5" Type="http://schemas.openxmlformats.org/officeDocument/2006/relationships/image" Target="../media/image19.png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5" Type="http://schemas.openxmlformats.org/officeDocument/2006/relationships/image" Target="../media/image19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20.png"/><Relationship Id="rId7" Type="http://schemas.openxmlformats.org/officeDocument/2006/relationships/image" Target="../media/image67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22.png"/><Relationship Id="rId4" Type="http://schemas.openxmlformats.org/officeDocument/2006/relationships/image" Target="../media/image6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20.png"/><Relationship Id="rId7" Type="http://schemas.openxmlformats.org/officeDocument/2006/relationships/image" Target="../media/image71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22.png"/><Relationship Id="rId4" Type="http://schemas.openxmlformats.org/officeDocument/2006/relationships/image" Target="../media/image7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DA6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61642" y="-91211"/>
            <a:ext cx="10490546" cy="10490546"/>
            <a:chOff x="8261642" y="-91211"/>
            <a:chExt cx="10490546" cy="1049054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61642" y="-91211"/>
              <a:ext cx="10490546" cy="1049054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39516" y="9218497"/>
            <a:ext cx="3375973" cy="74185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83073" y="5112041"/>
            <a:ext cx="2198500" cy="131264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11598" y="1354702"/>
            <a:ext cx="5897895" cy="4158742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77611" y="3890185"/>
            <a:ext cx="5898920" cy="195455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E8F0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093932" y="2832542"/>
            <a:ext cx="7642581" cy="6171429"/>
            <a:chOff x="10093932" y="2832542"/>
            <a:chExt cx="7642581" cy="61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093932" y="2832542"/>
              <a:ext cx="7642581" cy="61714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02762" y="2854366"/>
            <a:ext cx="7642581" cy="6171429"/>
            <a:chOff x="1102762" y="2854366"/>
            <a:chExt cx="7642581" cy="617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02762" y="2854366"/>
              <a:ext cx="7642581" cy="617142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915958" y="1012425"/>
            <a:ext cx="13396559" cy="206635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39677" y="420920"/>
            <a:ext cx="16806360" cy="419501"/>
            <a:chOff x="739677" y="420920"/>
            <a:chExt cx="16806360" cy="419501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7126536" y="420920"/>
              <a:ext cx="419501" cy="419501"/>
              <a:chOff x="17126536" y="420920"/>
              <a:chExt cx="419501" cy="419501"/>
            </a:xfrm>
          </p:grpSpPr>
          <p:grpSp>
            <p:nvGrpSpPr>
              <p:cNvPr id="1005" name="그룹 1005"/>
              <p:cNvGrpSpPr/>
              <p:nvPr/>
            </p:nvGrpSpPr>
            <p:grpSpPr>
              <a:xfrm>
                <a:off x="17126536" y="420920"/>
                <a:ext cx="419501" cy="419501"/>
                <a:chOff x="17126536" y="420920"/>
                <a:chExt cx="419501" cy="419501"/>
              </a:xfrm>
            </p:grpSpPr>
            <p:pic>
              <p:nvPicPr>
                <p:cNvPr id="12" name="Object 11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17126536" y="420920"/>
                  <a:ext cx="419501" cy="419501"/>
                </a:xfrm>
                <a:prstGeom prst="rect">
                  <a:avLst/>
                </a:prstGeom>
              </p:spPr>
            </p:pic>
          </p:grpSp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955783" y="323574"/>
                <a:ext cx="812059" cy="696078"/>
              </a:xfrm>
              <a:prstGeom prst="rect">
                <a:avLst/>
              </a:prstGeom>
            </p:spPr>
          </p:pic>
        </p:grpSp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66717" y="366225"/>
              <a:ext cx="1053651" cy="62761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7336240" y="9306569"/>
            <a:ext cx="949474" cy="979145"/>
            <a:chOff x="17336240" y="9306569"/>
            <a:chExt cx="949474" cy="97914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336240" y="9306569"/>
              <a:ext cx="949474" cy="979145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138436" y="4064044"/>
            <a:ext cx="7635892" cy="1875958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138521" y="5781792"/>
            <a:ext cx="7690009" cy="1395647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47161" y="4487556"/>
            <a:ext cx="5374387" cy="983111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47283" y="5739175"/>
            <a:ext cx="6684267" cy="925705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138520" y="7220441"/>
            <a:ext cx="3913799" cy="1016466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8884083" y="5309512"/>
            <a:ext cx="1114611" cy="1088833"/>
            <a:chOff x="8884083" y="5309512"/>
            <a:chExt cx="1114611" cy="1088833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884083" y="5309512"/>
              <a:ext cx="1114611" cy="1088833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896816" y="2764311"/>
            <a:ext cx="3645611" cy="1589554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966420" y="2764311"/>
            <a:ext cx="3597535" cy="1589554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147283" y="7033888"/>
            <a:ext cx="7400562" cy="92570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E8F0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39677" y="420920"/>
            <a:ext cx="16806360" cy="419501"/>
            <a:chOff x="739677" y="420920"/>
            <a:chExt cx="16806360" cy="419501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7126536" y="420920"/>
              <a:ext cx="419501" cy="419501"/>
              <a:chOff x="17126536" y="420920"/>
              <a:chExt cx="419501" cy="419501"/>
            </a:xfrm>
          </p:grpSpPr>
          <p:grpSp>
            <p:nvGrpSpPr>
              <p:cNvPr id="1003" name="그룹 1003"/>
              <p:cNvGrpSpPr/>
              <p:nvPr/>
            </p:nvGrpSpPr>
            <p:grpSpPr>
              <a:xfrm>
                <a:off x="17126536" y="420920"/>
                <a:ext cx="419501" cy="419501"/>
                <a:chOff x="17126536" y="420920"/>
                <a:chExt cx="419501" cy="419501"/>
              </a:xfrm>
            </p:grpSpPr>
            <p:pic>
              <p:nvPicPr>
                <p:cNvPr id="5" name="Object 4"/>
                <p:cNvPicPr>
                  <a:picLocks noChangeAspect="1"/>
                </p:cNvPicPr>
                <p:nvPr/>
              </p:nvPicPr>
              <p:blipFill>
                <a:blip r:embed="rId3" cstate="print"/>
                <a:stretch>
                  <a:fillRect/>
                </a:stretch>
              </p:blipFill>
              <p:spPr>
                <a:xfrm>
                  <a:off x="17126536" y="420920"/>
                  <a:ext cx="419501" cy="419501"/>
                </a:xfrm>
                <a:prstGeom prst="rect">
                  <a:avLst/>
                </a:prstGeom>
              </p:spPr>
            </p:pic>
          </p:grpSp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7030802" y="323574"/>
                <a:ext cx="727164" cy="698974"/>
              </a:xfrm>
              <a:prstGeom prst="rect">
                <a:avLst/>
              </a:prstGeom>
            </p:spPr>
          </p:pic>
        </p:grpSp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66717" y="366225"/>
              <a:ext cx="1053651" cy="62761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336240" y="9306569"/>
            <a:ext cx="949474" cy="979145"/>
            <a:chOff x="17336240" y="9306569"/>
            <a:chExt cx="949474" cy="97914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336240" y="9306569"/>
              <a:ext cx="949474" cy="97914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210834" y="1479394"/>
            <a:ext cx="13864046" cy="8316748"/>
            <a:chOff x="2210834" y="1479394"/>
            <a:chExt cx="13864046" cy="831674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210834" y="1479394"/>
              <a:ext cx="13864046" cy="831674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244447" y="1645465"/>
            <a:ext cx="13773480" cy="8150677"/>
            <a:chOff x="2244447" y="1645465"/>
            <a:chExt cx="13773480" cy="815067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244447" y="1645465"/>
              <a:ext cx="13773480" cy="8150677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-1251222" y="374534"/>
            <a:ext cx="13274126" cy="1973088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E8F0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149500" y="3135140"/>
            <a:ext cx="11986714" cy="6171429"/>
            <a:chOff x="3149500" y="3135140"/>
            <a:chExt cx="11986714" cy="61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49500" y="3135140"/>
              <a:ext cx="11986714" cy="617142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915958" y="1012425"/>
            <a:ext cx="13396559" cy="206635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39677" y="420920"/>
            <a:ext cx="16806360" cy="419501"/>
            <a:chOff x="739677" y="420920"/>
            <a:chExt cx="16806360" cy="419501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7126536" y="420920"/>
              <a:ext cx="419501" cy="419501"/>
              <a:chOff x="17126536" y="420920"/>
              <a:chExt cx="419501" cy="419501"/>
            </a:xfrm>
          </p:grpSpPr>
          <p:grpSp>
            <p:nvGrpSpPr>
              <p:cNvPr id="1004" name="그룹 1004"/>
              <p:cNvGrpSpPr/>
              <p:nvPr/>
            </p:nvGrpSpPr>
            <p:grpSpPr>
              <a:xfrm>
                <a:off x="17126536" y="420920"/>
                <a:ext cx="419501" cy="419501"/>
                <a:chOff x="17126536" y="420920"/>
                <a:chExt cx="419501" cy="419501"/>
              </a:xfrm>
            </p:grpSpPr>
            <p:pic>
              <p:nvPicPr>
                <p:cNvPr id="9" name="Object 8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17126536" y="420920"/>
                  <a:ext cx="419501" cy="419501"/>
                </a:xfrm>
                <a:prstGeom prst="rect">
                  <a:avLst/>
                </a:prstGeom>
              </p:spPr>
            </p:pic>
          </p:grpSp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7030802" y="320679"/>
                <a:ext cx="728850" cy="701869"/>
              </a:xfrm>
              <a:prstGeom prst="rect">
                <a:avLst/>
              </a:prstGeom>
            </p:spPr>
          </p:pic>
        </p:grpSp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66717" y="366225"/>
              <a:ext cx="1053651" cy="62761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7336240" y="9306569"/>
            <a:ext cx="949474" cy="979145"/>
            <a:chOff x="17336240" y="9306569"/>
            <a:chExt cx="949474" cy="97914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336240" y="9306569"/>
              <a:ext cx="949474" cy="979145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256245" y="3252045"/>
            <a:ext cx="10726190" cy="640529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7F1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126536" y="420920"/>
            <a:ext cx="419501" cy="419501"/>
            <a:chOff x="17126536" y="420920"/>
            <a:chExt cx="419501" cy="41950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126536" y="420920"/>
              <a:ext cx="419501" cy="41950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176946" y="323574"/>
            <a:ext cx="481402" cy="69607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7336240" y="9306569"/>
            <a:ext cx="949474" cy="979145"/>
            <a:chOff x="17336240" y="9306569"/>
            <a:chExt cx="949474" cy="97914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336240" y="9306569"/>
              <a:ext cx="949474" cy="97914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39677" y="420920"/>
            <a:ext cx="16806360" cy="419501"/>
            <a:chOff x="739677" y="420920"/>
            <a:chExt cx="16806360" cy="419501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7126536" y="420920"/>
              <a:ext cx="419501" cy="419501"/>
              <a:chOff x="17126536" y="420920"/>
              <a:chExt cx="419501" cy="419501"/>
            </a:xfrm>
          </p:grpSpPr>
          <p:grpSp>
            <p:nvGrpSpPr>
              <p:cNvPr id="1005" name="그룹 1005"/>
              <p:cNvGrpSpPr/>
              <p:nvPr/>
            </p:nvGrpSpPr>
            <p:grpSpPr>
              <a:xfrm>
                <a:off x="17126536" y="420920"/>
                <a:ext cx="419501" cy="419501"/>
                <a:chOff x="17126536" y="420920"/>
                <a:chExt cx="419501" cy="419501"/>
              </a:xfrm>
            </p:grpSpPr>
            <p:pic>
              <p:nvPicPr>
                <p:cNvPr id="12" name="Object 11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17126536" y="420920"/>
                  <a:ext cx="419501" cy="419501"/>
                </a:xfrm>
                <a:prstGeom prst="rect">
                  <a:avLst/>
                </a:prstGeom>
              </p:spPr>
            </p:pic>
          </p:grpSp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7030802" y="323574"/>
                <a:ext cx="725469" cy="696078"/>
              </a:xfrm>
              <a:prstGeom prst="rect">
                <a:avLst/>
              </a:prstGeom>
            </p:spPr>
          </p:pic>
        </p:grpSp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66717" y="366225"/>
              <a:ext cx="1053651" cy="627613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688946" y="3167076"/>
            <a:ext cx="7740903" cy="3077503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7F1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39677" y="420920"/>
            <a:ext cx="16806360" cy="419501"/>
            <a:chOff x="739677" y="420920"/>
            <a:chExt cx="16806360" cy="419501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7126536" y="420920"/>
              <a:ext cx="419501" cy="419501"/>
              <a:chOff x="17126536" y="420920"/>
              <a:chExt cx="419501" cy="419501"/>
            </a:xfrm>
          </p:grpSpPr>
          <p:grpSp>
            <p:nvGrpSpPr>
              <p:cNvPr id="1003" name="그룹 1003"/>
              <p:cNvGrpSpPr/>
              <p:nvPr/>
            </p:nvGrpSpPr>
            <p:grpSpPr>
              <a:xfrm>
                <a:off x="17126536" y="420920"/>
                <a:ext cx="419501" cy="419501"/>
                <a:chOff x="17126536" y="420920"/>
                <a:chExt cx="419501" cy="419501"/>
              </a:xfrm>
            </p:grpSpPr>
            <p:pic>
              <p:nvPicPr>
                <p:cNvPr id="5" name="Object 4"/>
                <p:cNvPicPr>
                  <a:picLocks noChangeAspect="1"/>
                </p:cNvPicPr>
                <p:nvPr/>
              </p:nvPicPr>
              <p:blipFill>
                <a:blip r:embed="rId2" cstate="print"/>
                <a:stretch>
                  <a:fillRect/>
                </a:stretch>
              </p:blipFill>
              <p:spPr>
                <a:xfrm>
                  <a:off x="17126536" y="420920"/>
                  <a:ext cx="419501" cy="419501"/>
                </a:xfrm>
                <a:prstGeom prst="rect">
                  <a:avLst/>
                </a:prstGeom>
              </p:spPr>
            </p:pic>
          </p:grpSp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030802" y="320679"/>
                <a:ext cx="731021" cy="701869"/>
              </a:xfrm>
              <a:prstGeom prst="rect">
                <a:avLst/>
              </a:prstGeom>
            </p:spPr>
          </p:pic>
        </p:grpSp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6717" y="366225"/>
              <a:ext cx="1053651" cy="62761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336240" y="9306569"/>
            <a:ext cx="949474" cy="979145"/>
            <a:chOff x="17336240" y="9306569"/>
            <a:chExt cx="949474" cy="97914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336240" y="9306569"/>
              <a:ext cx="949474" cy="979145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228020" y="704172"/>
            <a:ext cx="8132579" cy="171521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63261" y="3136178"/>
            <a:ext cx="2380941" cy="2221952"/>
            <a:chOff x="963261" y="3136178"/>
            <a:chExt cx="2380941" cy="2221952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63261" y="3136178"/>
              <a:ext cx="2380941" cy="2221952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24366" y="5506616"/>
            <a:ext cx="3131813" cy="1177441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8266567" y="3043207"/>
            <a:ext cx="2154941" cy="2407895"/>
            <a:chOff x="8266567" y="3043207"/>
            <a:chExt cx="2154941" cy="2407895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8266567" y="3043207"/>
              <a:ext cx="1436627" cy="1607093"/>
              <a:chOff x="8266567" y="3043207"/>
              <a:chExt cx="1436627" cy="1607093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8266567" y="3043207"/>
                <a:ext cx="1436627" cy="1607093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8984880" y="3844010"/>
              <a:ext cx="1436627" cy="1607093"/>
              <a:chOff x="8984880" y="3844010"/>
              <a:chExt cx="1436627" cy="1607093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8984880" y="3844010"/>
                <a:ext cx="1436627" cy="1607093"/>
              </a:xfrm>
              <a:prstGeom prst="rect">
                <a:avLst/>
              </a:prstGeom>
            </p:spPr>
          </p:pic>
        </p:grpSp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841860" y="5506616"/>
            <a:ext cx="3156774" cy="1177441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2054120" y="3443608"/>
            <a:ext cx="1436627" cy="1607093"/>
            <a:chOff x="12054120" y="3443608"/>
            <a:chExt cx="1436627" cy="1607093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054120" y="3443608"/>
              <a:ext cx="1436627" cy="1607093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042669" y="5506616"/>
            <a:ext cx="3728860" cy="1177441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4692113" y="5504847"/>
            <a:ext cx="3461202" cy="1197259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3628271" y="5488802"/>
            <a:ext cx="3752716" cy="1238345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6163923" y="6861160"/>
            <a:ext cx="2038185" cy="2043049"/>
            <a:chOff x="6163923" y="6861160"/>
            <a:chExt cx="2038185" cy="2043049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163923" y="6861160"/>
              <a:ext cx="2038185" cy="2043049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5174594" y="8942105"/>
            <a:ext cx="3962355" cy="1177440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0111262" y="6822121"/>
            <a:ext cx="2121127" cy="2121127"/>
            <a:chOff x="10111262" y="6822121"/>
            <a:chExt cx="2121127" cy="2121127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0111262" y="6822121"/>
              <a:ext cx="2121127" cy="2121127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8600036" y="8942105"/>
            <a:ext cx="4579164" cy="1177440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5181175" y="3238338"/>
            <a:ext cx="2201736" cy="2201736"/>
            <a:chOff x="15181175" y="3238338"/>
            <a:chExt cx="2201736" cy="2201736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5181175" y="3238338"/>
              <a:ext cx="2201736" cy="2201736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5240188" y="3332398"/>
            <a:ext cx="2225219" cy="2111598"/>
            <a:chOff x="15240188" y="3332398"/>
            <a:chExt cx="2225219" cy="2111598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5240188" y="3332398"/>
              <a:ext cx="2225219" cy="2111598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4709300" y="3017685"/>
            <a:ext cx="1880210" cy="2418484"/>
            <a:chOff x="4709300" y="3017685"/>
            <a:chExt cx="1880210" cy="2418484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709300" y="3017685"/>
              <a:ext cx="1880210" cy="2418484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3503795" y="4388197"/>
            <a:ext cx="1144771" cy="67333"/>
            <a:chOff x="3503795" y="4388197"/>
            <a:chExt cx="1144771" cy="67333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3503795" y="4388197"/>
              <a:ext cx="1144771" cy="67333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6807594" y="4339206"/>
            <a:ext cx="1144771" cy="67333"/>
            <a:chOff x="6807594" y="4339206"/>
            <a:chExt cx="1144771" cy="67333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807594" y="4339206"/>
              <a:ext cx="1144771" cy="67333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0593744" y="4367970"/>
            <a:ext cx="1144771" cy="67333"/>
            <a:chOff x="10593744" y="4367970"/>
            <a:chExt cx="1144771" cy="67333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0593744" y="4367970"/>
              <a:ext cx="1144771" cy="67333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3700763" y="4339206"/>
            <a:ext cx="1144771" cy="67333"/>
            <a:chOff x="13700763" y="4339206"/>
            <a:chExt cx="1144771" cy="67333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3700763" y="4339206"/>
              <a:ext cx="1144771" cy="67333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4523360" y="7882684"/>
            <a:ext cx="1144771" cy="67333"/>
            <a:chOff x="4523360" y="7882684"/>
            <a:chExt cx="1144771" cy="67333"/>
          </a:xfrm>
        </p:grpSpPr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523360" y="7882684"/>
              <a:ext cx="1144771" cy="67333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8706165" y="7882684"/>
            <a:ext cx="1144771" cy="67333"/>
            <a:chOff x="8706165" y="7882684"/>
            <a:chExt cx="1144771" cy="67333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8706165" y="7882684"/>
              <a:ext cx="1144771" cy="6733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7F1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2813637"/>
            <a:ext cx="13670040" cy="48349"/>
            <a:chOff x="0" y="2813637"/>
            <a:chExt cx="13670040" cy="4834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0" y="2813637"/>
              <a:ext cx="13670040" cy="4834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64157" y="994747"/>
            <a:ext cx="11182296" cy="168218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68621" y="7624926"/>
            <a:ext cx="5969726" cy="184122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488398" y="4676406"/>
            <a:ext cx="682621" cy="669871"/>
            <a:chOff x="6488398" y="4676406"/>
            <a:chExt cx="682621" cy="66987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488398" y="4676406"/>
              <a:ext cx="682621" cy="6698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920014" y="2819935"/>
            <a:ext cx="4382812" cy="4382812"/>
            <a:chOff x="7920014" y="2819935"/>
            <a:chExt cx="4382812" cy="438281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920014" y="2819935"/>
              <a:ext cx="4382812" cy="4382812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625279" y="3673689"/>
            <a:ext cx="3108131" cy="1150864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648212" y="4977735"/>
            <a:ext cx="2789268" cy="218379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505494" y="4754616"/>
            <a:ext cx="3211852" cy="30835"/>
            <a:chOff x="8505494" y="4754616"/>
            <a:chExt cx="3211852" cy="3083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505494" y="4754616"/>
              <a:ext cx="3211852" cy="3083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651556" y="2819935"/>
            <a:ext cx="4382812" cy="4382812"/>
            <a:chOff x="1651556" y="2819935"/>
            <a:chExt cx="4382812" cy="4382812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51556" y="2819935"/>
              <a:ext cx="4382812" cy="4382812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073508" y="3673689"/>
            <a:ext cx="3382740" cy="1150864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289697" y="4913564"/>
            <a:ext cx="2882554" cy="2104963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2237036" y="4754616"/>
            <a:ext cx="3211852" cy="30835"/>
            <a:chOff x="2237036" y="4754616"/>
            <a:chExt cx="3211852" cy="3083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237036" y="4754616"/>
              <a:ext cx="3211852" cy="3083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0" y="7176672"/>
            <a:ext cx="13670040" cy="48349"/>
            <a:chOff x="0" y="7176672"/>
            <a:chExt cx="13670040" cy="48349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0" y="7176672"/>
              <a:ext cx="13670040" cy="48349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195088" y="7624926"/>
            <a:ext cx="6156678" cy="1841221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7126536" y="420920"/>
            <a:ext cx="419501" cy="419501"/>
            <a:chOff x="17126536" y="420920"/>
            <a:chExt cx="419501" cy="419501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7126536" y="420920"/>
              <a:ext cx="419501" cy="419501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7176946" y="323574"/>
            <a:ext cx="481402" cy="696078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666717" y="366225"/>
            <a:ext cx="1053651" cy="627613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3670040" y="0"/>
            <a:ext cx="5047815" cy="10285714"/>
            <a:chOff x="13670040" y="0"/>
            <a:chExt cx="5047815" cy="10285714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3670040" y="0"/>
              <a:ext cx="5047815" cy="1028571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7336240" y="9306569"/>
            <a:ext cx="949474" cy="979145"/>
            <a:chOff x="17336240" y="9306569"/>
            <a:chExt cx="949474" cy="979145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7336240" y="9306569"/>
              <a:ext cx="949474" cy="97914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7F1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39677" y="420920"/>
            <a:ext cx="16806360" cy="419501"/>
            <a:chOff x="739677" y="420920"/>
            <a:chExt cx="16806360" cy="419501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7126536" y="420920"/>
              <a:ext cx="419501" cy="419501"/>
              <a:chOff x="17126536" y="420920"/>
              <a:chExt cx="419501" cy="419501"/>
            </a:xfrm>
          </p:grpSpPr>
          <p:grpSp>
            <p:nvGrpSpPr>
              <p:cNvPr id="1003" name="그룹 1003"/>
              <p:cNvGrpSpPr/>
              <p:nvPr/>
            </p:nvGrpSpPr>
            <p:grpSpPr>
              <a:xfrm>
                <a:off x="17126536" y="420920"/>
                <a:ext cx="419501" cy="419501"/>
                <a:chOff x="17126536" y="420920"/>
                <a:chExt cx="419501" cy="419501"/>
              </a:xfrm>
            </p:grpSpPr>
            <p:pic>
              <p:nvPicPr>
                <p:cNvPr id="5" name="Object 4"/>
                <p:cNvPicPr>
                  <a:picLocks noChangeAspect="1"/>
                </p:cNvPicPr>
                <p:nvPr/>
              </p:nvPicPr>
              <p:blipFill>
                <a:blip r:embed="rId2" cstate="print"/>
                <a:stretch>
                  <a:fillRect/>
                </a:stretch>
              </p:blipFill>
              <p:spPr>
                <a:xfrm>
                  <a:off x="17126536" y="420920"/>
                  <a:ext cx="419501" cy="419501"/>
                </a:xfrm>
                <a:prstGeom prst="rect">
                  <a:avLst/>
                </a:prstGeom>
              </p:spPr>
            </p:pic>
          </p:grpSp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030802" y="320679"/>
                <a:ext cx="731021" cy="701869"/>
              </a:xfrm>
              <a:prstGeom prst="rect">
                <a:avLst/>
              </a:prstGeom>
            </p:spPr>
          </p:pic>
        </p:grpSp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6717" y="366225"/>
              <a:ext cx="1053651" cy="62761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336240" y="9306569"/>
            <a:ext cx="949474" cy="979145"/>
            <a:chOff x="17336240" y="9306569"/>
            <a:chExt cx="949474" cy="97914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336240" y="9306569"/>
              <a:ext cx="949474" cy="97914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90756" y="2657100"/>
            <a:ext cx="9071148" cy="6570158"/>
            <a:chOff x="290756" y="2657100"/>
            <a:chExt cx="9071148" cy="657015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90756" y="2657100"/>
              <a:ext cx="9071148" cy="6570158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007813" y="864930"/>
            <a:ext cx="3382740" cy="115086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0944305" y="5975539"/>
            <a:ext cx="6000916" cy="4103895"/>
            <a:chOff x="10944305" y="5975539"/>
            <a:chExt cx="6000916" cy="410389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944305" y="5975539"/>
              <a:ext cx="6000916" cy="410389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859048" y="1017108"/>
            <a:ext cx="6171429" cy="3855257"/>
            <a:chOff x="10859048" y="1017108"/>
            <a:chExt cx="6171429" cy="3855257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859048" y="1017108"/>
              <a:ext cx="6171429" cy="385525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655462" y="5260504"/>
            <a:ext cx="8578601" cy="48349"/>
            <a:chOff x="9655462" y="5260504"/>
            <a:chExt cx="8578601" cy="4834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0800000">
              <a:off x="9655462" y="5260504"/>
              <a:ext cx="8578601" cy="4834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4352607" y="5218153"/>
            <a:ext cx="10554622" cy="51089"/>
            <a:chOff x="4352607" y="5218153"/>
            <a:chExt cx="10554622" cy="51089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5400000">
              <a:off x="4352607" y="5218153"/>
              <a:ext cx="10554622" cy="51089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693855" y="207198"/>
            <a:ext cx="4724850" cy="1034536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828309" y="5157610"/>
            <a:ext cx="2425336" cy="1074364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-22195" y="1498438"/>
            <a:ext cx="8428121" cy="1150016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7F1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500094" y="2672346"/>
            <a:ext cx="8254454" cy="115086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474603" y="2672346"/>
            <a:ext cx="8945988" cy="115086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0" y="2451732"/>
            <a:ext cx="18300728" cy="48349"/>
            <a:chOff x="0" y="2451732"/>
            <a:chExt cx="18300728" cy="48349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0" y="2451732"/>
              <a:ext cx="18300728" cy="48349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992100" y="956652"/>
            <a:ext cx="11182296" cy="168219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226285" y="6361808"/>
            <a:ext cx="7833145" cy="51089"/>
            <a:chOff x="5226285" y="6361808"/>
            <a:chExt cx="7833145" cy="5108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5400000">
              <a:off x="5226285" y="6361808"/>
              <a:ext cx="7833145" cy="5108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39677" y="420920"/>
            <a:ext cx="16806360" cy="419501"/>
            <a:chOff x="739677" y="420920"/>
            <a:chExt cx="16806360" cy="419501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7126536" y="420920"/>
              <a:ext cx="419501" cy="419501"/>
              <a:chOff x="17126536" y="420920"/>
              <a:chExt cx="419501" cy="419501"/>
            </a:xfrm>
          </p:grpSpPr>
          <p:grpSp>
            <p:nvGrpSpPr>
              <p:cNvPr id="1005" name="그룹 1005"/>
              <p:cNvGrpSpPr/>
              <p:nvPr/>
            </p:nvGrpSpPr>
            <p:grpSpPr>
              <a:xfrm>
                <a:off x="17126536" y="420920"/>
                <a:ext cx="419501" cy="419501"/>
                <a:chOff x="17126536" y="420920"/>
                <a:chExt cx="419501" cy="419501"/>
              </a:xfrm>
            </p:grpSpPr>
            <p:pic>
              <p:nvPicPr>
                <p:cNvPr id="14" name="Object 13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17126536" y="420920"/>
                  <a:ext cx="419501" cy="419501"/>
                </a:xfrm>
                <a:prstGeom prst="rect">
                  <a:avLst/>
                </a:prstGeom>
              </p:spPr>
            </p:pic>
          </p:grpSp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7030802" y="320679"/>
                <a:ext cx="724745" cy="704764"/>
              </a:xfrm>
              <a:prstGeom prst="rect">
                <a:avLst/>
              </a:prstGeom>
            </p:spPr>
          </p:pic>
        </p:grpSp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66717" y="366225"/>
              <a:ext cx="1053651" cy="627613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15788" y="3392846"/>
            <a:ext cx="2291206" cy="888844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199853" y="3392846"/>
            <a:ext cx="2291206" cy="88884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7336240" y="9306569"/>
            <a:ext cx="949474" cy="979145"/>
            <a:chOff x="17336240" y="9306569"/>
            <a:chExt cx="949474" cy="979145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7336240" y="9306569"/>
              <a:ext cx="949474" cy="97914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09186" y="4583072"/>
            <a:ext cx="8415976" cy="4723497"/>
            <a:chOff x="309186" y="4583072"/>
            <a:chExt cx="8415976" cy="4723497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09186" y="4583072"/>
              <a:ext cx="8415976" cy="472349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657143" y="4567580"/>
            <a:ext cx="8431213" cy="4738989"/>
            <a:chOff x="9657143" y="4567580"/>
            <a:chExt cx="8431213" cy="4738989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657143" y="4567580"/>
              <a:ext cx="8431213" cy="473898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7F1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1121526" y="2647766"/>
            <a:ext cx="7546325" cy="243417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45774" y="5044815"/>
            <a:ext cx="10315957" cy="51089"/>
            <a:chOff x="945774" y="5044815"/>
            <a:chExt cx="10315957" cy="5108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945774" y="5044815"/>
              <a:ext cx="10315957" cy="5108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023983" y="5132434"/>
            <a:ext cx="10315957" cy="51089"/>
            <a:chOff x="7023983" y="5132434"/>
            <a:chExt cx="10315957" cy="5108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7023983" y="5132434"/>
              <a:ext cx="10315957" cy="5108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109774" y="1635632"/>
            <a:ext cx="7308712" cy="121636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523651" y="1635632"/>
            <a:ext cx="8031140" cy="1216369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28210" y="5396539"/>
            <a:ext cx="4777202" cy="2555497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512739" y="2890624"/>
            <a:ext cx="2649342" cy="846152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512739" y="3539351"/>
            <a:ext cx="5127713" cy="84615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39677" y="420920"/>
            <a:ext cx="16806360" cy="419501"/>
            <a:chOff x="739677" y="420920"/>
            <a:chExt cx="16806360" cy="419501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7126536" y="420920"/>
              <a:ext cx="419501" cy="419501"/>
              <a:chOff x="17126536" y="420920"/>
              <a:chExt cx="419501" cy="419501"/>
            </a:xfrm>
          </p:grpSpPr>
          <p:grpSp>
            <p:nvGrpSpPr>
              <p:cNvPr id="1005" name="그룹 1005"/>
              <p:cNvGrpSpPr/>
              <p:nvPr/>
            </p:nvGrpSpPr>
            <p:grpSpPr>
              <a:xfrm>
                <a:off x="17126536" y="420920"/>
                <a:ext cx="419501" cy="419501"/>
                <a:chOff x="17126536" y="420920"/>
                <a:chExt cx="419501" cy="419501"/>
              </a:xfrm>
            </p:grpSpPr>
            <p:pic>
              <p:nvPicPr>
                <p:cNvPr id="17" name="Object 16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17126536" y="420920"/>
                  <a:ext cx="419501" cy="419501"/>
                </a:xfrm>
                <a:prstGeom prst="rect">
                  <a:avLst/>
                </a:prstGeom>
              </p:spPr>
            </p:pic>
          </p:grpSp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7030802" y="320679"/>
                <a:ext cx="725469" cy="704764"/>
              </a:xfrm>
              <a:prstGeom prst="rect">
                <a:avLst/>
              </a:prstGeom>
            </p:spPr>
          </p:pic>
        </p:grpSp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66717" y="366225"/>
              <a:ext cx="1053651" cy="62761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322519" y="3001657"/>
            <a:ext cx="5846726" cy="5374820"/>
            <a:chOff x="12322519" y="3001657"/>
            <a:chExt cx="5846726" cy="5374820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322519" y="3001657"/>
              <a:ext cx="5846726" cy="537482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411814" y="4602636"/>
            <a:ext cx="5271478" cy="1294032"/>
            <a:chOff x="6411814" y="4602636"/>
            <a:chExt cx="5271478" cy="1294032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411814" y="4602636"/>
              <a:ext cx="5271478" cy="129403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411814" y="5997346"/>
            <a:ext cx="5271478" cy="2604436"/>
            <a:chOff x="6411814" y="5997346"/>
            <a:chExt cx="5271478" cy="2604436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411814" y="5997346"/>
              <a:ext cx="5271478" cy="260443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7336240" y="9306569"/>
            <a:ext cx="949474" cy="979145"/>
            <a:chOff x="17336240" y="9306569"/>
            <a:chExt cx="949474" cy="979145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7336240" y="9306569"/>
              <a:ext cx="949474" cy="97914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DDEC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39677" y="420920"/>
            <a:ext cx="16806360" cy="419501"/>
            <a:chOff x="739677" y="420920"/>
            <a:chExt cx="16806360" cy="419501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7126536" y="420920"/>
              <a:ext cx="419501" cy="419501"/>
              <a:chOff x="17126536" y="420920"/>
              <a:chExt cx="419501" cy="419501"/>
            </a:xfrm>
          </p:grpSpPr>
          <p:grpSp>
            <p:nvGrpSpPr>
              <p:cNvPr id="1003" name="그룹 1003"/>
              <p:cNvGrpSpPr/>
              <p:nvPr/>
            </p:nvGrpSpPr>
            <p:grpSpPr>
              <a:xfrm>
                <a:off x="17126536" y="420920"/>
                <a:ext cx="419501" cy="419501"/>
                <a:chOff x="17126536" y="420920"/>
                <a:chExt cx="419501" cy="419501"/>
              </a:xfrm>
            </p:grpSpPr>
            <p:pic>
              <p:nvPicPr>
                <p:cNvPr id="5" name="Object 4"/>
                <p:cNvPicPr>
                  <a:picLocks noChangeAspect="1"/>
                </p:cNvPicPr>
                <p:nvPr/>
              </p:nvPicPr>
              <p:blipFill>
                <a:blip r:embed="rId3" cstate="print"/>
                <a:stretch>
                  <a:fillRect/>
                </a:stretch>
              </p:blipFill>
              <p:spPr>
                <a:xfrm>
                  <a:off x="17126536" y="420920"/>
                  <a:ext cx="419501" cy="419501"/>
                </a:xfrm>
                <a:prstGeom prst="rect">
                  <a:avLst/>
                </a:prstGeom>
              </p:spPr>
            </p:pic>
          </p:grpSp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7030802" y="320679"/>
                <a:ext cx="724021" cy="701869"/>
              </a:xfrm>
              <a:prstGeom prst="rect">
                <a:avLst/>
              </a:prstGeom>
            </p:spPr>
          </p:pic>
        </p:grpSp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66717" y="366225"/>
              <a:ext cx="1053651" cy="62761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336240" y="9306569"/>
            <a:ext cx="949474" cy="979145"/>
            <a:chOff x="17336240" y="9306569"/>
            <a:chExt cx="949474" cy="97914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336240" y="9306569"/>
              <a:ext cx="949474" cy="979145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372580" y="3220958"/>
            <a:ext cx="12284737" cy="388173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E8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86528" y="871147"/>
            <a:ext cx="3208554" cy="189599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469438" y="3063963"/>
            <a:ext cx="2720224" cy="2720224"/>
            <a:chOff x="1469438" y="3063963"/>
            <a:chExt cx="2720224" cy="272022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69438" y="3063963"/>
              <a:ext cx="2720224" cy="272022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49866" y="5903404"/>
            <a:ext cx="3559368" cy="284749"/>
            <a:chOff x="1049866" y="5903404"/>
            <a:chExt cx="3559368" cy="28474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49866" y="5903404"/>
              <a:ext cx="3559368" cy="28474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72776" y="5961005"/>
            <a:ext cx="3196420" cy="120812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748607" y="3063963"/>
            <a:ext cx="2720224" cy="2720224"/>
            <a:chOff x="5748607" y="3063963"/>
            <a:chExt cx="2720224" cy="272022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748607" y="3063963"/>
              <a:ext cx="2720224" cy="272022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329035" y="5903404"/>
            <a:ext cx="3559368" cy="284749"/>
            <a:chOff x="5329035" y="5903404"/>
            <a:chExt cx="3559368" cy="28474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329035" y="5903404"/>
              <a:ext cx="3559368" cy="284749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812030" y="5957483"/>
            <a:ext cx="2719077" cy="121869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943451" y="3063963"/>
            <a:ext cx="2720224" cy="2720224"/>
            <a:chOff x="9943451" y="3063963"/>
            <a:chExt cx="2720224" cy="272022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943451" y="3063963"/>
              <a:ext cx="2720224" cy="272022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523879" y="5955524"/>
            <a:ext cx="3559368" cy="284749"/>
            <a:chOff x="9523879" y="5955524"/>
            <a:chExt cx="3559368" cy="28474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523879" y="5955524"/>
              <a:ext cx="3559368" cy="284749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903441" y="6125385"/>
            <a:ext cx="2857439" cy="1077877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4096052" y="3063963"/>
            <a:ext cx="2720224" cy="2720224"/>
            <a:chOff x="14096052" y="3063963"/>
            <a:chExt cx="2720224" cy="2720224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096052" y="3063963"/>
              <a:ext cx="2720224" cy="272022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3676480" y="5987487"/>
            <a:ext cx="3559368" cy="284749"/>
            <a:chOff x="13676480" y="5987487"/>
            <a:chExt cx="3559368" cy="284749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676480" y="5987487"/>
              <a:ext cx="3559368" cy="284749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997655" y="6157253"/>
            <a:ext cx="2958792" cy="1409868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7336240" y="9306569"/>
            <a:ext cx="949474" cy="979145"/>
            <a:chOff x="17336240" y="9306569"/>
            <a:chExt cx="949474" cy="979145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7336240" y="9306569"/>
              <a:ext cx="949474" cy="97914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7126536" y="420920"/>
            <a:ext cx="419501" cy="419501"/>
            <a:chOff x="17126536" y="420920"/>
            <a:chExt cx="419501" cy="419501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17126536" y="420920"/>
              <a:ext cx="419501" cy="419501"/>
              <a:chOff x="17126536" y="420920"/>
              <a:chExt cx="419501" cy="419501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7126536" y="420920"/>
                <a:ext cx="419501" cy="419501"/>
              </a:xfrm>
              <a:prstGeom prst="rect">
                <a:avLst/>
              </a:prstGeom>
            </p:spPr>
          </p:pic>
        </p:grpSp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6959649" y="320679"/>
              <a:ext cx="799974" cy="701869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666717" y="366225"/>
            <a:ext cx="1053651" cy="627613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4739461" y="3524088"/>
            <a:ext cx="1598177" cy="1598177"/>
            <a:chOff x="14739461" y="3524088"/>
            <a:chExt cx="1598177" cy="1598177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4739461" y="3524088"/>
              <a:ext cx="1598177" cy="1598177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0223795" y="3324257"/>
            <a:ext cx="2159536" cy="2159536"/>
            <a:chOff x="10223795" y="3324257"/>
            <a:chExt cx="2159536" cy="2159536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0223795" y="3324257"/>
              <a:ext cx="2159536" cy="2159536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6199419" y="3544138"/>
            <a:ext cx="1818600" cy="1818600"/>
            <a:chOff x="6199419" y="3544138"/>
            <a:chExt cx="1818600" cy="1818600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199419" y="3544138"/>
              <a:ext cx="1818600" cy="1818600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776686" y="3348170"/>
            <a:ext cx="2159536" cy="2159536"/>
            <a:chOff x="1776686" y="3348170"/>
            <a:chExt cx="2159536" cy="2159536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776686" y="3348170"/>
              <a:ext cx="2159536" cy="2159536"/>
            </a:xfrm>
            <a:prstGeom prst="rect">
              <a:avLst/>
            </a:prstGeom>
          </p:spPr>
        </p:pic>
      </p:grpSp>
      <p:pic>
        <p:nvPicPr>
          <p:cNvPr id="53" name="Object 52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8340644" y="7940160"/>
            <a:ext cx="3069086" cy="2020619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7549347" y="8249426"/>
            <a:ext cx="1051576" cy="1051576"/>
            <a:chOff x="7549347" y="8249426"/>
            <a:chExt cx="1051576" cy="1051576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7549347" y="8249426"/>
              <a:ext cx="1051576" cy="1051576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2856454" y="8674964"/>
            <a:ext cx="4420420" cy="284749"/>
            <a:chOff x="2856454" y="8674964"/>
            <a:chExt cx="4420420" cy="284749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2856454" y="8674964"/>
              <a:ext cx="4420420" cy="284749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0873037" y="8634863"/>
            <a:ext cx="4665513" cy="284749"/>
            <a:chOff x="10873037" y="8634863"/>
            <a:chExt cx="4665513" cy="284749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0873037" y="8634863"/>
              <a:ext cx="4665513" cy="284749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909268" y="7736823"/>
            <a:ext cx="1924812" cy="284749"/>
            <a:chOff x="1909268" y="7736823"/>
            <a:chExt cx="1924812" cy="284749"/>
          </a:xfrm>
        </p:grpSpPr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 rot="5400000">
              <a:off x="1909268" y="7736823"/>
              <a:ext cx="1924812" cy="284749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4811414" y="7914925"/>
            <a:ext cx="1515102" cy="284749"/>
            <a:chOff x="14811414" y="7914925"/>
            <a:chExt cx="1515102" cy="284749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 rot="5400000">
              <a:off x="14811414" y="7914925"/>
              <a:ext cx="1515102" cy="28474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DDEC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39677" y="420920"/>
            <a:ext cx="16806360" cy="419501"/>
            <a:chOff x="739677" y="420920"/>
            <a:chExt cx="16806360" cy="419501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7126536" y="420920"/>
              <a:ext cx="419501" cy="419501"/>
              <a:chOff x="17126536" y="420920"/>
              <a:chExt cx="419501" cy="419501"/>
            </a:xfrm>
          </p:grpSpPr>
          <p:grpSp>
            <p:nvGrpSpPr>
              <p:cNvPr id="1003" name="그룹 1003"/>
              <p:cNvGrpSpPr/>
              <p:nvPr/>
            </p:nvGrpSpPr>
            <p:grpSpPr>
              <a:xfrm>
                <a:off x="17126536" y="420920"/>
                <a:ext cx="419501" cy="419501"/>
                <a:chOff x="17126536" y="420920"/>
                <a:chExt cx="419501" cy="419501"/>
              </a:xfrm>
            </p:grpSpPr>
            <p:pic>
              <p:nvPicPr>
                <p:cNvPr id="5" name="Object 4"/>
                <p:cNvPicPr>
                  <a:picLocks noChangeAspect="1"/>
                </p:cNvPicPr>
                <p:nvPr/>
              </p:nvPicPr>
              <p:blipFill>
                <a:blip r:embed="rId3" cstate="print"/>
                <a:stretch>
                  <a:fillRect/>
                </a:stretch>
              </p:blipFill>
              <p:spPr>
                <a:xfrm>
                  <a:off x="17126536" y="420920"/>
                  <a:ext cx="419501" cy="419501"/>
                </a:xfrm>
                <a:prstGeom prst="rect">
                  <a:avLst/>
                </a:prstGeom>
              </p:spPr>
            </p:pic>
          </p:grpSp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7030802" y="323574"/>
                <a:ext cx="725469" cy="696078"/>
              </a:xfrm>
              <a:prstGeom prst="rect">
                <a:avLst/>
              </a:prstGeom>
            </p:spPr>
          </p:pic>
        </p:grpSp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66717" y="366225"/>
              <a:ext cx="1053651" cy="62761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336240" y="9306569"/>
            <a:ext cx="949474" cy="979145"/>
            <a:chOff x="17336240" y="9306569"/>
            <a:chExt cx="949474" cy="97914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336240" y="9306569"/>
              <a:ext cx="949474" cy="979145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453271" y="619074"/>
            <a:ext cx="10772114" cy="168218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0" y="2048361"/>
            <a:ext cx="18300728" cy="48349"/>
            <a:chOff x="0" y="2048361"/>
            <a:chExt cx="18300728" cy="4834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0800000">
              <a:off x="0" y="2048361"/>
              <a:ext cx="18300728" cy="4834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0455" y="2096710"/>
            <a:ext cx="9051313" cy="4090167"/>
            <a:chOff x="40455" y="2096710"/>
            <a:chExt cx="9051313" cy="409016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0455" y="2096710"/>
              <a:ext cx="9051313" cy="409016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0" y="6186877"/>
            <a:ext cx="18300728" cy="48349"/>
            <a:chOff x="0" y="6186877"/>
            <a:chExt cx="18300728" cy="4834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0800000">
              <a:off x="0" y="6186877"/>
              <a:ext cx="18300728" cy="4834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5005554" y="6164597"/>
            <a:ext cx="8212389" cy="39960"/>
            <a:chOff x="5005554" y="6164597"/>
            <a:chExt cx="8212389" cy="39960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5400000">
              <a:off x="5005554" y="6164597"/>
              <a:ext cx="8212389" cy="3996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123810" y="6228062"/>
            <a:ext cx="9161905" cy="4057653"/>
            <a:chOff x="9123810" y="6228062"/>
            <a:chExt cx="9161905" cy="4057653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123810" y="6228062"/>
              <a:ext cx="9161905" cy="4057653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88208" y="3918417"/>
            <a:ext cx="8075377" cy="2071434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890012" y="3665698"/>
            <a:ext cx="7616274" cy="2591798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486969" y="2483711"/>
            <a:ext cx="4472695" cy="1715219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1624362" y="2483711"/>
            <a:ext cx="4465115" cy="1715219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-142252" y="8157553"/>
            <a:ext cx="9215008" cy="2069360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2224400" y="6657454"/>
            <a:ext cx="5276762" cy="1715219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0151698" y="8410397"/>
            <a:ext cx="7111722" cy="1546912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0960005" y="6657454"/>
            <a:ext cx="5802038" cy="1715219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DDEC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68774" y="1683902"/>
            <a:ext cx="14959670" cy="8398390"/>
            <a:chOff x="1668774" y="1683902"/>
            <a:chExt cx="14959670" cy="839839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68774" y="1683902"/>
              <a:ext cx="14959670" cy="83983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39677" y="420920"/>
            <a:ext cx="16806360" cy="419501"/>
            <a:chOff x="739677" y="420920"/>
            <a:chExt cx="16806360" cy="419501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7126536" y="420920"/>
              <a:ext cx="419501" cy="419501"/>
              <a:chOff x="17126536" y="420920"/>
              <a:chExt cx="419501" cy="419501"/>
            </a:xfrm>
          </p:grpSpPr>
          <p:grpSp>
            <p:nvGrpSpPr>
              <p:cNvPr id="1004" name="그룹 1004"/>
              <p:cNvGrpSpPr/>
              <p:nvPr/>
            </p:nvGrpSpPr>
            <p:grpSpPr>
              <a:xfrm>
                <a:off x="17126536" y="420920"/>
                <a:ext cx="419501" cy="419501"/>
                <a:chOff x="17126536" y="420920"/>
                <a:chExt cx="419501" cy="419501"/>
              </a:xfrm>
            </p:grpSpPr>
            <p:pic>
              <p:nvPicPr>
                <p:cNvPr id="8" name="Object 7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17126536" y="420920"/>
                  <a:ext cx="419501" cy="419501"/>
                </a:xfrm>
                <a:prstGeom prst="rect">
                  <a:avLst/>
                </a:prstGeom>
              </p:spPr>
            </p:pic>
          </p:grpSp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7030802" y="323574"/>
                <a:ext cx="727640" cy="698974"/>
              </a:xfrm>
              <a:prstGeom prst="rect">
                <a:avLst/>
              </a:prstGeom>
            </p:spPr>
          </p:pic>
        </p:grpSp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66717" y="366225"/>
              <a:ext cx="1053651" cy="62761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7336240" y="9306569"/>
            <a:ext cx="949474" cy="979145"/>
            <a:chOff x="17336240" y="9306569"/>
            <a:chExt cx="949474" cy="97914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336240" y="9306569"/>
              <a:ext cx="949474" cy="97914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041594" y="1970053"/>
            <a:ext cx="14202525" cy="7785633"/>
            <a:chOff x="2041594" y="1970053"/>
            <a:chExt cx="14202525" cy="778563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041594" y="1970053"/>
              <a:ext cx="14202525" cy="7785633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707015" y="471704"/>
            <a:ext cx="11549123" cy="1730961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0702314" y="5741505"/>
            <a:ext cx="2133085" cy="1008521"/>
            <a:chOff x="10702314" y="5741505"/>
            <a:chExt cx="2133085" cy="100852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702314" y="5741505"/>
              <a:ext cx="2133085" cy="1008521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696512" y="5895543"/>
            <a:ext cx="2361846" cy="1063550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3663024" y="5741505"/>
            <a:ext cx="2133085" cy="1008521"/>
            <a:chOff x="13663024" y="5741505"/>
            <a:chExt cx="2133085" cy="1008521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663024" y="5741505"/>
              <a:ext cx="2133085" cy="1008521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039993" y="5753951"/>
            <a:ext cx="3378760" cy="1460417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DDEC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96887" y="3875334"/>
            <a:ext cx="499534" cy="505211"/>
            <a:chOff x="496887" y="3875334"/>
            <a:chExt cx="499534" cy="50521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6887" y="3875334"/>
              <a:ext cx="499534" cy="50521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7983" y="8634270"/>
            <a:ext cx="21945328" cy="1651445"/>
            <a:chOff x="27983" y="8634270"/>
            <a:chExt cx="21945328" cy="165144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983" y="8634270"/>
              <a:ext cx="21945328" cy="165144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2" y="5380798"/>
            <a:ext cx="21973249" cy="1651445"/>
            <a:chOff x="62" y="5380798"/>
            <a:chExt cx="21973249" cy="165144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" y="5380798"/>
              <a:ext cx="21973249" cy="165144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2" y="2096710"/>
            <a:ext cx="21973249" cy="1651445"/>
            <a:chOff x="62" y="2096710"/>
            <a:chExt cx="21973249" cy="165144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" y="2096710"/>
              <a:ext cx="21973249" cy="165144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39677" y="420920"/>
            <a:ext cx="16806360" cy="419501"/>
            <a:chOff x="739677" y="420920"/>
            <a:chExt cx="16806360" cy="419501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7126536" y="420920"/>
              <a:ext cx="419501" cy="419501"/>
              <a:chOff x="17126536" y="420920"/>
              <a:chExt cx="419501" cy="419501"/>
            </a:xfrm>
          </p:grpSpPr>
          <p:grpSp>
            <p:nvGrpSpPr>
              <p:cNvPr id="1007" name="그룹 1007"/>
              <p:cNvGrpSpPr/>
              <p:nvPr/>
            </p:nvGrpSpPr>
            <p:grpSpPr>
              <a:xfrm>
                <a:off x="17126536" y="420920"/>
                <a:ext cx="419501" cy="419501"/>
                <a:chOff x="17126536" y="420920"/>
                <a:chExt cx="419501" cy="419501"/>
              </a:xfrm>
            </p:grpSpPr>
            <p:pic>
              <p:nvPicPr>
                <p:cNvPr id="17" name="Object 16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17126536" y="420920"/>
                  <a:ext cx="419501" cy="419501"/>
                </a:xfrm>
                <a:prstGeom prst="rect">
                  <a:avLst/>
                </a:prstGeom>
              </p:spPr>
            </p:pic>
          </p:grpSp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7030802" y="323574"/>
                <a:ext cx="727640" cy="698974"/>
              </a:xfrm>
              <a:prstGeom prst="rect">
                <a:avLst/>
              </a:prstGeom>
            </p:spPr>
          </p:pic>
        </p:grpSp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66717" y="366225"/>
              <a:ext cx="1053651" cy="62761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7336240" y="9306569"/>
            <a:ext cx="949474" cy="979145"/>
            <a:chOff x="17336240" y="9306569"/>
            <a:chExt cx="949474" cy="97914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336240" y="9306569"/>
              <a:ext cx="949474" cy="979145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707015" y="471704"/>
            <a:ext cx="11549123" cy="1730961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179734" y="2417221"/>
            <a:ext cx="499534" cy="505211"/>
            <a:chOff x="1179734" y="2417221"/>
            <a:chExt cx="499534" cy="505211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79734" y="2417221"/>
              <a:ext cx="499534" cy="505211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076629" y="2275928"/>
            <a:ext cx="10922198" cy="1523751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065210" y="3940094"/>
            <a:ext cx="10026513" cy="1523751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077000" y="5539788"/>
            <a:ext cx="7973541" cy="1523751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084000" y="7184726"/>
            <a:ext cx="8479903" cy="1523751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6087191" y="8534996"/>
            <a:ext cx="8273418" cy="1981037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0" y="2048361"/>
            <a:ext cx="18300728" cy="48349"/>
            <a:chOff x="0" y="2048361"/>
            <a:chExt cx="18300728" cy="48349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-10800000">
              <a:off x="0" y="2048361"/>
              <a:ext cx="18300728" cy="48349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496366" y="2119245"/>
            <a:ext cx="3624276" cy="1883381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876548" y="3709627"/>
            <a:ext cx="4925943" cy="1879819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331668" y="5415770"/>
            <a:ext cx="4005829" cy="1858515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234551" y="6992354"/>
            <a:ext cx="4139734" cy="1873895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929967" y="5660854"/>
            <a:ext cx="499534" cy="505211"/>
            <a:chOff x="929967" y="5660854"/>
            <a:chExt cx="499534" cy="505211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29967" y="5660854"/>
              <a:ext cx="499534" cy="505211"/>
            </a:xfrm>
            <a:prstGeom prst="rect">
              <a:avLst/>
            </a:prstGeom>
          </p:spPr>
        </p:pic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624968" y="8833403"/>
            <a:ext cx="3411467" cy="1622743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794273" y="7285588"/>
            <a:ext cx="499534" cy="505211"/>
            <a:chOff x="794273" y="7285588"/>
            <a:chExt cx="499534" cy="505211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94273" y="7285588"/>
              <a:ext cx="499534" cy="50521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DDEC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90077" y="4469986"/>
            <a:ext cx="5946714" cy="2873659"/>
            <a:chOff x="490077" y="4469986"/>
            <a:chExt cx="5946714" cy="287365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-2483280" y="3033157"/>
              <a:ext cx="11893428" cy="574731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5400000">
              <a:off x="490077" y="4469986"/>
              <a:ext cx="5946714" cy="287365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158159" y="3079860"/>
            <a:ext cx="2610550" cy="2610550"/>
            <a:chOff x="2158159" y="3079860"/>
            <a:chExt cx="2610550" cy="261055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158159" y="3079860"/>
              <a:ext cx="2610550" cy="261055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376803" y="4469986"/>
            <a:ext cx="5946714" cy="2873659"/>
            <a:chOff x="4376803" y="4469986"/>
            <a:chExt cx="5946714" cy="287365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1403446" y="3033157"/>
              <a:ext cx="11893428" cy="5747318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5400000">
              <a:off x="4376803" y="4469986"/>
              <a:ext cx="5946714" cy="287365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044885" y="6112012"/>
            <a:ext cx="2610550" cy="2610550"/>
            <a:chOff x="6044885" y="6112012"/>
            <a:chExt cx="2610550" cy="261055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044885" y="6112012"/>
              <a:ext cx="2610550" cy="261055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154257" y="4516703"/>
            <a:ext cx="5987862" cy="2893543"/>
            <a:chOff x="8154257" y="4516703"/>
            <a:chExt cx="5987862" cy="289354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5400000">
              <a:off x="5160326" y="3069932"/>
              <a:ext cx="11975723" cy="5787085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5400000">
              <a:off x="8154257" y="4516703"/>
              <a:ext cx="5987862" cy="289354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833881" y="3116958"/>
            <a:ext cx="2628613" cy="2628613"/>
            <a:chOff x="9833881" y="3116958"/>
            <a:chExt cx="2628613" cy="262861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833881" y="3116958"/>
              <a:ext cx="2628613" cy="262861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979646" y="4561528"/>
            <a:ext cx="5987862" cy="2893543"/>
            <a:chOff x="11979646" y="4561528"/>
            <a:chExt cx="5987862" cy="2893543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5400000">
              <a:off x="8985716" y="3114757"/>
              <a:ext cx="11975723" cy="5787085"/>
            </a:xfrm>
            <a:prstGeom prst="rect">
              <a:avLst/>
            </a:prstGeom>
          </p:spPr>
        </p:pic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5400000">
              <a:off x="11979646" y="4561528"/>
              <a:ext cx="5987862" cy="289354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3693056" y="6016157"/>
            <a:ext cx="2628613" cy="2628613"/>
            <a:chOff x="13693056" y="6016157"/>
            <a:chExt cx="2628613" cy="2628613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693056" y="6016157"/>
              <a:ext cx="2628613" cy="262861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865366" y="2587182"/>
            <a:ext cx="838976" cy="838976"/>
            <a:chOff x="1865366" y="2587182"/>
            <a:chExt cx="838976" cy="838976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45877" y="2167694"/>
              <a:ext cx="1677953" cy="1677953"/>
            </a:xfrm>
            <a:prstGeom prst="rect">
              <a:avLst/>
            </a:prstGeom>
          </p:spPr>
        </p:pic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865366" y="2587182"/>
              <a:ext cx="838976" cy="83897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5779145" y="2587182"/>
            <a:ext cx="838976" cy="838976"/>
            <a:chOff x="5779145" y="2587182"/>
            <a:chExt cx="838976" cy="838976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359656" y="2167694"/>
              <a:ext cx="1677953" cy="1677953"/>
            </a:xfrm>
            <a:prstGeom prst="rect">
              <a:avLst/>
            </a:prstGeom>
          </p:spPr>
        </p:pic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779145" y="2587182"/>
              <a:ext cx="838976" cy="838976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9541087" y="2668092"/>
            <a:ext cx="838976" cy="838976"/>
            <a:chOff x="9541087" y="2668092"/>
            <a:chExt cx="838976" cy="838976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121599" y="2248604"/>
              <a:ext cx="1677953" cy="1677953"/>
            </a:xfrm>
            <a:prstGeom prst="rect">
              <a:avLst/>
            </a:prstGeom>
          </p:spPr>
        </p:pic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541087" y="2668092"/>
              <a:ext cx="838976" cy="838976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3400262" y="2668092"/>
            <a:ext cx="838976" cy="838976"/>
            <a:chOff x="13400262" y="2668092"/>
            <a:chExt cx="838976" cy="838976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980774" y="2248604"/>
              <a:ext cx="1677953" cy="1677953"/>
            </a:xfrm>
            <a:prstGeom prst="rect">
              <a:avLst/>
            </a:prstGeom>
          </p:spPr>
        </p:pic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400262" y="2668092"/>
              <a:ext cx="838976" cy="838976"/>
            </a:xfrm>
            <a:prstGeom prst="rect">
              <a:avLst/>
            </a:prstGeom>
          </p:spPr>
        </p:pic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517376" y="6937797"/>
            <a:ext cx="3349253" cy="1208949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311626" y="4198943"/>
            <a:ext cx="3479444" cy="1208958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619065" y="2355157"/>
            <a:ext cx="1458445" cy="1367302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437474" y="6753297"/>
            <a:ext cx="3828091" cy="1450672"/>
          </a:xfrm>
          <a:prstGeom prst="rect">
            <a:avLst/>
          </a:prstGeom>
        </p:spPr>
      </p:pic>
      <p:pic>
        <p:nvPicPr>
          <p:cNvPr id="50" name="Object 49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5835044" y="4118033"/>
            <a:ext cx="3282082" cy="1208958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3178181" y="2439205"/>
            <a:ext cx="1384892" cy="1361007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9314520" y="2441454"/>
            <a:ext cx="1390721" cy="1365064"/>
          </a:xfrm>
          <a:prstGeom prst="rect">
            <a:avLst/>
          </a:prstGeom>
        </p:spPr>
      </p:pic>
      <p:pic>
        <p:nvPicPr>
          <p:cNvPr id="53" name="Object 52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5549444" y="2393050"/>
            <a:ext cx="1401473" cy="1356540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739677" y="420920"/>
            <a:ext cx="16806360" cy="419501"/>
            <a:chOff x="739677" y="420920"/>
            <a:chExt cx="16806360" cy="419501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17126536" y="420920"/>
              <a:ext cx="419501" cy="419501"/>
              <a:chOff x="17126536" y="420920"/>
              <a:chExt cx="419501" cy="419501"/>
            </a:xfrm>
          </p:grpSpPr>
          <p:grpSp>
            <p:nvGrpSpPr>
              <p:cNvPr id="1015" name="그룹 1015"/>
              <p:cNvGrpSpPr/>
              <p:nvPr/>
            </p:nvGrpSpPr>
            <p:grpSpPr>
              <a:xfrm>
                <a:off x="17126536" y="420920"/>
                <a:ext cx="419501" cy="419501"/>
                <a:chOff x="17126536" y="420920"/>
                <a:chExt cx="419501" cy="419501"/>
              </a:xfrm>
            </p:grpSpPr>
            <p:pic>
              <p:nvPicPr>
                <p:cNvPr id="57" name="Object 56"/>
                <p:cNvPicPr>
                  <a:picLocks noChangeAspect="1"/>
                </p:cNvPicPr>
                <p:nvPr/>
              </p:nvPicPr>
              <p:blipFill>
                <a:blip r:embed="rId21" cstate="print"/>
                <a:stretch>
                  <a:fillRect/>
                </a:stretch>
              </p:blipFill>
              <p:spPr>
                <a:xfrm>
                  <a:off x="17126536" y="420920"/>
                  <a:ext cx="419501" cy="419501"/>
                </a:xfrm>
                <a:prstGeom prst="rect">
                  <a:avLst/>
                </a:prstGeom>
              </p:spPr>
            </p:pic>
          </p:grpSp>
          <p:pic>
            <p:nvPicPr>
              <p:cNvPr id="59" name="Object 58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7030802" y="323574"/>
                <a:ext cx="725469" cy="696078"/>
              </a:xfrm>
              <a:prstGeom prst="rect">
                <a:avLst/>
              </a:prstGeom>
            </p:spPr>
          </p:pic>
        </p:grpSp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666717" y="366225"/>
              <a:ext cx="1053651" cy="627613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7336240" y="9306569"/>
            <a:ext cx="949474" cy="979145"/>
            <a:chOff x="17336240" y="9306569"/>
            <a:chExt cx="949474" cy="979145"/>
          </a:xfrm>
        </p:grpSpPr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7336240" y="9306569"/>
              <a:ext cx="949474" cy="979145"/>
            </a:xfrm>
            <a:prstGeom prst="rect">
              <a:avLst/>
            </a:prstGeom>
          </p:spPr>
        </p:pic>
      </p:grpSp>
      <p:pic>
        <p:nvPicPr>
          <p:cNvPr id="66" name="Object 65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5396927" y="699963"/>
            <a:ext cx="7921379" cy="1722293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DDEC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39677" y="420920"/>
            <a:ext cx="16806360" cy="419501"/>
            <a:chOff x="739677" y="420920"/>
            <a:chExt cx="16806360" cy="419501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7126536" y="420920"/>
              <a:ext cx="419501" cy="419501"/>
              <a:chOff x="17126536" y="420920"/>
              <a:chExt cx="419501" cy="419501"/>
            </a:xfrm>
          </p:grpSpPr>
          <p:grpSp>
            <p:nvGrpSpPr>
              <p:cNvPr id="1003" name="그룹 1003"/>
              <p:cNvGrpSpPr/>
              <p:nvPr/>
            </p:nvGrpSpPr>
            <p:grpSpPr>
              <a:xfrm>
                <a:off x="17126536" y="420920"/>
                <a:ext cx="419501" cy="419501"/>
                <a:chOff x="17126536" y="420920"/>
                <a:chExt cx="419501" cy="419501"/>
              </a:xfrm>
            </p:grpSpPr>
            <p:pic>
              <p:nvPicPr>
                <p:cNvPr id="5" name="Object 4"/>
                <p:cNvPicPr>
                  <a:picLocks noChangeAspect="1"/>
                </p:cNvPicPr>
                <p:nvPr/>
              </p:nvPicPr>
              <p:blipFill>
                <a:blip r:embed="rId3" cstate="print"/>
                <a:stretch>
                  <a:fillRect/>
                </a:stretch>
              </p:blipFill>
              <p:spPr>
                <a:xfrm>
                  <a:off x="17126536" y="420920"/>
                  <a:ext cx="419501" cy="419501"/>
                </a:xfrm>
                <a:prstGeom prst="rect">
                  <a:avLst/>
                </a:prstGeom>
              </p:spPr>
            </p:pic>
          </p:grpSp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7026459" y="323574"/>
                <a:ext cx="744536" cy="698974"/>
              </a:xfrm>
              <a:prstGeom prst="rect">
                <a:avLst/>
              </a:prstGeom>
            </p:spPr>
          </p:pic>
        </p:grpSp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66717" y="366225"/>
              <a:ext cx="1053651" cy="62761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336240" y="9306569"/>
            <a:ext cx="949474" cy="979145"/>
            <a:chOff x="17336240" y="9306569"/>
            <a:chExt cx="949474" cy="97914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336240" y="9306569"/>
              <a:ext cx="949474" cy="97914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652149" y="840421"/>
            <a:ext cx="3973867" cy="8955720"/>
            <a:chOff x="5652149" y="840421"/>
            <a:chExt cx="3973867" cy="895572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652149" y="840421"/>
              <a:ext cx="3973867" cy="895572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50327" y="840985"/>
            <a:ext cx="4125577" cy="8955156"/>
            <a:chOff x="1450327" y="840985"/>
            <a:chExt cx="4125577" cy="895515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50327" y="840985"/>
              <a:ext cx="4125577" cy="895515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50327" y="840985"/>
            <a:ext cx="8175689" cy="8955156"/>
            <a:chOff x="1450327" y="840985"/>
            <a:chExt cx="8175689" cy="895515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50327" y="840985"/>
              <a:ext cx="8175689" cy="895515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149826" y="6987300"/>
            <a:ext cx="5361761" cy="2837997"/>
            <a:chOff x="11149826" y="6987300"/>
            <a:chExt cx="5361761" cy="2837997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11149826" y="6987300"/>
              <a:ext cx="5361761" cy="2837997"/>
              <a:chOff x="11149826" y="6987300"/>
              <a:chExt cx="5361761" cy="2837997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1149826" y="6987300"/>
                <a:ext cx="5361761" cy="2837997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1233691" y="7072342"/>
              <a:ext cx="5168872" cy="2654270"/>
              <a:chOff x="11233691" y="7072342"/>
              <a:chExt cx="5168872" cy="2654270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1233691" y="7072342"/>
                <a:ext cx="5168872" cy="2654270"/>
              </a:xfrm>
              <a:prstGeom prst="rect">
                <a:avLst/>
              </a:prstGeom>
            </p:spPr>
          </p:pic>
        </p:grpSp>
      </p:grpSp>
      <p:grpSp>
        <p:nvGrpSpPr>
          <p:cNvPr id="1011" name="그룹 1011"/>
          <p:cNvGrpSpPr/>
          <p:nvPr/>
        </p:nvGrpSpPr>
        <p:grpSpPr>
          <a:xfrm>
            <a:off x="11149826" y="1348577"/>
            <a:ext cx="5361761" cy="5419271"/>
            <a:chOff x="11149826" y="1348577"/>
            <a:chExt cx="5361761" cy="5419271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149826" y="1348577"/>
              <a:ext cx="5361761" cy="5419271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5168396" y="5205602"/>
            <a:ext cx="10462293" cy="51089"/>
            <a:chOff x="5168396" y="5205602"/>
            <a:chExt cx="10462293" cy="51089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5400000">
              <a:off x="5168396" y="5205602"/>
              <a:ext cx="10462293" cy="51089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269097" y="730670"/>
            <a:ext cx="4969983" cy="789507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4121150" y="7210297"/>
            <a:ext cx="2204606" cy="438926"/>
            <a:chOff x="14121150" y="7210297"/>
            <a:chExt cx="2204606" cy="438926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4121150" y="7210297"/>
              <a:ext cx="2204606" cy="43892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4D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39677" y="420920"/>
            <a:ext cx="16806360" cy="419501"/>
            <a:chOff x="739677" y="420920"/>
            <a:chExt cx="16806360" cy="419501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7126536" y="420920"/>
              <a:ext cx="419501" cy="419501"/>
              <a:chOff x="17126536" y="420920"/>
              <a:chExt cx="419501" cy="419501"/>
            </a:xfrm>
          </p:grpSpPr>
          <p:grpSp>
            <p:nvGrpSpPr>
              <p:cNvPr id="1003" name="그룹 1003"/>
              <p:cNvGrpSpPr/>
              <p:nvPr/>
            </p:nvGrpSpPr>
            <p:grpSpPr>
              <a:xfrm>
                <a:off x="17126536" y="420920"/>
                <a:ext cx="419501" cy="419501"/>
                <a:chOff x="17126536" y="420920"/>
                <a:chExt cx="419501" cy="419501"/>
              </a:xfrm>
            </p:grpSpPr>
            <p:pic>
              <p:nvPicPr>
                <p:cNvPr id="5" name="Object 4"/>
                <p:cNvPicPr>
                  <a:picLocks noChangeAspect="1"/>
                </p:cNvPicPr>
                <p:nvPr/>
              </p:nvPicPr>
              <p:blipFill>
                <a:blip r:embed="rId2" cstate="print"/>
                <a:stretch>
                  <a:fillRect/>
                </a:stretch>
              </p:blipFill>
              <p:spPr>
                <a:xfrm>
                  <a:off x="17126536" y="420920"/>
                  <a:ext cx="419501" cy="419501"/>
                </a:xfrm>
                <a:prstGeom prst="rect">
                  <a:avLst/>
                </a:prstGeom>
              </p:spPr>
            </p:pic>
          </p:grpSp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026459" y="323574"/>
                <a:ext cx="746221" cy="696078"/>
              </a:xfrm>
              <a:prstGeom prst="rect">
                <a:avLst/>
              </a:prstGeom>
            </p:spPr>
          </p:pic>
        </p:grpSp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6717" y="366225"/>
              <a:ext cx="1053651" cy="627613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806707" y="2875068"/>
            <a:ext cx="5534294" cy="3576961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4D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924460" y="142997"/>
            <a:ext cx="3334570" cy="250138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328016" y="6430287"/>
            <a:ext cx="5813560" cy="3711905"/>
            <a:chOff x="12328016" y="6430287"/>
            <a:chExt cx="5813560" cy="371190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328016" y="6430287"/>
              <a:ext cx="5813560" cy="371190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2251732"/>
            <a:ext cx="18300728" cy="48349"/>
            <a:chOff x="0" y="2251732"/>
            <a:chExt cx="18300728" cy="4834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0" y="2251732"/>
              <a:ext cx="18300728" cy="4834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087732" y="6244549"/>
            <a:ext cx="12242138" cy="48349"/>
            <a:chOff x="6087732" y="6244549"/>
            <a:chExt cx="12242138" cy="4834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6087732" y="6244549"/>
              <a:ext cx="12242138" cy="48349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634917" y="3102037"/>
            <a:ext cx="5326583" cy="107933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243583" y="2419048"/>
            <a:ext cx="5813560" cy="3711905"/>
            <a:chOff x="6243583" y="2419048"/>
            <a:chExt cx="5813560" cy="371190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243583" y="2419048"/>
              <a:ext cx="5813560" cy="3711905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634917" y="4054141"/>
            <a:ext cx="4323830" cy="698392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634917" y="4626980"/>
            <a:ext cx="5168050" cy="698392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556262" y="7412321"/>
            <a:ext cx="5781859" cy="1079335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556262" y="8248540"/>
            <a:ext cx="4671783" cy="698392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634917" y="5217170"/>
            <a:ext cx="3924326" cy="69839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073775" y="6275213"/>
            <a:ext cx="8059956" cy="51089"/>
            <a:chOff x="2073775" y="6275213"/>
            <a:chExt cx="8059956" cy="5108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5400000">
              <a:off x="2073775" y="6275213"/>
              <a:ext cx="8059956" cy="5108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39677" y="420920"/>
            <a:ext cx="16806360" cy="419501"/>
            <a:chOff x="739677" y="420920"/>
            <a:chExt cx="16806360" cy="419501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7126536" y="420920"/>
              <a:ext cx="419501" cy="419501"/>
              <a:chOff x="17126536" y="420920"/>
              <a:chExt cx="419501" cy="419501"/>
            </a:xfrm>
          </p:grpSpPr>
          <p:grpSp>
            <p:nvGrpSpPr>
              <p:cNvPr id="1008" name="그룹 1008"/>
              <p:cNvGrpSpPr/>
              <p:nvPr/>
            </p:nvGrpSpPr>
            <p:grpSpPr>
              <a:xfrm>
                <a:off x="17126536" y="420920"/>
                <a:ext cx="419501" cy="419501"/>
                <a:chOff x="17126536" y="420920"/>
                <a:chExt cx="419501" cy="419501"/>
              </a:xfrm>
            </p:grpSpPr>
            <p:pic>
              <p:nvPicPr>
                <p:cNvPr id="27" name="Object 26"/>
                <p:cNvPicPr>
                  <a:picLocks noChangeAspect="1"/>
                </p:cNvPicPr>
                <p:nvPr/>
              </p:nvPicPr>
              <p:blipFill>
                <a:blip r:embed="rId14" cstate="print"/>
                <a:stretch>
                  <a:fillRect/>
                </a:stretch>
              </p:blipFill>
              <p:spPr>
                <a:xfrm>
                  <a:off x="17126536" y="420920"/>
                  <a:ext cx="419501" cy="419501"/>
                </a:xfrm>
                <a:prstGeom prst="rect">
                  <a:avLst/>
                </a:prstGeom>
              </p:spPr>
            </p:pic>
          </p:grpSp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7026459" y="323574"/>
                <a:ext cx="742840" cy="696078"/>
              </a:xfrm>
              <a:prstGeom prst="rect">
                <a:avLst/>
              </a:prstGeom>
            </p:spPr>
          </p:pic>
        </p:grpSp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66717" y="366225"/>
              <a:ext cx="1053651" cy="627613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2196329" y="2239924"/>
            <a:ext cx="1071450" cy="1253669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3623101" y="515427"/>
            <a:ext cx="3595619" cy="2048038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0095347" y="6305178"/>
            <a:ext cx="2388955" cy="1150126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6556262" y="8711083"/>
            <a:ext cx="5580535" cy="1079335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34258" y="2269734"/>
            <a:ext cx="2460507" cy="1491107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56016" y="3854531"/>
            <a:ext cx="5988392" cy="1080773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89629" y="4969271"/>
            <a:ext cx="5804411" cy="1416649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89629" y="6342399"/>
            <a:ext cx="5973459" cy="1416649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56016" y="7829678"/>
            <a:ext cx="5937354" cy="1358449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4D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39677" y="420920"/>
            <a:ext cx="16806360" cy="419501"/>
            <a:chOff x="739677" y="420920"/>
            <a:chExt cx="16806360" cy="419501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7126536" y="420920"/>
              <a:ext cx="419501" cy="419501"/>
              <a:chOff x="17126536" y="420920"/>
              <a:chExt cx="419501" cy="419501"/>
            </a:xfrm>
          </p:grpSpPr>
          <p:grpSp>
            <p:nvGrpSpPr>
              <p:cNvPr id="1003" name="그룹 1003"/>
              <p:cNvGrpSpPr/>
              <p:nvPr/>
            </p:nvGrpSpPr>
            <p:grpSpPr>
              <a:xfrm>
                <a:off x="17126536" y="420920"/>
                <a:ext cx="419501" cy="419501"/>
                <a:chOff x="17126536" y="420920"/>
                <a:chExt cx="419501" cy="419501"/>
              </a:xfrm>
            </p:grpSpPr>
            <p:pic>
              <p:nvPicPr>
                <p:cNvPr id="5" name="Object 4"/>
                <p:cNvPicPr>
                  <a:picLocks noChangeAspect="1"/>
                </p:cNvPicPr>
                <p:nvPr/>
              </p:nvPicPr>
              <p:blipFill>
                <a:blip r:embed="rId2" cstate="print"/>
                <a:stretch>
                  <a:fillRect/>
                </a:stretch>
              </p:blipFill>
              <p:spPr>
                <a:xfrm>
                  <a:off x="17126536" y="420920"/>
                  <a:ext cx="419501" cy="419501"/>
                </a:xfrm>
                <a:prstGeom prst="rect">
                  <a:avLst/>
                </a:prstGeom>
              </p:spPr>
            </p:pic>
          </p:grpSp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030802" y="323574"/>
                <a:ext cx="727164" cy="698974"/>
              </a:xfrm>
              <a:prstGeom prst="rect">
                <a:avLst/>
              </a:prstGeom>
            </p:spPr>
          </p:pic>
        </p:grpSp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6717" y="366225"/>
              <a:ext cx="1053651" cy="62761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336240" y="9306569"/>
            <a:ext cx="949474" cy="979145"/>
            <a:chOff x="17336240" y="9306569"/>
            <a:chExt cx="949474" cy="97914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336240" y="9306569"/>
              <a:ext cx="949474" cy="979145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1251222" y="374534"/>
            <a:ext cx="13274126" cy="197308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244447" y="1645465"/>
            <a:ext cx="13773480" cy="8150677"/>
            <a:chOff x="2244447" y="1645465"/>
            <a:chExt cx="13773480" cy="815067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244447" y="1645465"/>
              <a:ext cx="13773480" cy="815067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727038" y="1895172"/>
            <a:ext cx="10831638" cy="7610807"/>
            <a:chOff x="3727038" y="1895172"/>
            <a:chExt cx="10831638" cy="761080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727038" y="1895172"/>
              <a:ext cx="10831638" cy="761080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4D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680199" y="136245"/>
            <a:ext cx="3375104" cy="251488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0" y="2251732"/>
            <a:ext cx="18300728" cy="48349"/>
            <a:chOff x="0" y="2251732"/>
            <a:chExt cx="18300728" cy="4834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0" y="2251732"/>
              <a:ext cx="18300728" cy="4834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138423" y="6256166"/>
            <a:ext cx="8059956" cy="51089"/>
            <a:chOff x="5138423" y="6256166"/>
            <a:chExt cx="8059956" cy="5108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5400000">
              <a:off x="5138423" y="6256166"/>
              <a:ext cx="8059956" cy="5108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39677" y="420920"/>
            <a:ext cx="16806360" cy="419501"/>
            <a:chOff x="739677" y="420920"/>
            <a:chExt cx="16806360" cy="419501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7126536" y="420920"/>
              <a:ext cx="419501" cy="419501"/>
              <a:chOff x="17126536" y="420920"/>
              <a:chExt cx="419501" cy="419501"/>
            </a:xfrm>
          </p:grpSpPr>
          <p:grpSp>
            <p:nvGrpSpPr>
              <p:cNvPr id="1005" name="그룹 1005"/>
              <p:cNvGrpSpPr/>
              <p:nvPr/>
            </p:nvGrpSpPr>
            <p:grpSpPr>
              <a:xfrm>
                <a:off x="17126536" y="420920"/>
                <a:ext cx="419501" cy="419501"/>
                <a:chOff x="17126536" y="420920"/>
                <a:chExt cx="419501" cy="419501"/>
              </a:xfrm>
            </p:grpSpPr>
            <p:pic>
              <p:nvPicPr>
                <p:cNvPr id="12" name="Object 11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17126536" y="420920"/>
                  <a:ext cx="419501" cy="419501"/>
                </a:xfrm>
                <a:prstGeom prst="rect">
                  <a:avLst/>
                </a:prstGeom>
              </p:spPr>
            </p:pic>
          </p:grpSp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7026459" y="323574"/>
                <a:ext cx="736088" cy="698974"/>
              </a:xfrm>
              <a:prstGeom prst="rect">
                <a:avLst/>
              </a:prstGeom>
            </p:spPr>
          </p:pic>
        </p:grpSp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66717" y="366225"/>
              <a:ext cx="1053651" cy="627613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631696" y="540018"/>
            <a:ext cx="3629667" cy="1851305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323770" y="2545355"/>
            <a:ext cx="5284887" cy="1477678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13973" y="4120171"/>
            <a:ext cx="7514200" cy="4983038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1221967" y="2868346"/>
            <a:ext cx="4513454" cy="6729719"/>
            <a:chOff x="11221967" y="2868346"/>
            <a:chExt cx="4513454" cy="672971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007298" y="2713143"/>
              <a:ext cx="5072219" cy="3810486"/>
            </a:xfrm>
            <a:prstGeom prst="rect">
              <a:avLst/>
            </a:prstGeom>
          </p:spPr>
        </p:pic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999931" y="6061032"/>
              <a:ext cx="5012726" cy="397148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4D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2251732"/>
            <a:ext cx="18300728" cy="48349"/>
            <a:chOff x="0" y="2251732"/>
            <a:chExt cx="18300728" cy="4834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0" y="2251732"/>
              <a:ext cx="18300728" cy="4834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39677" y="420920"/>
            <a:ext cx="16806360" cy="419501"/>
            <a:chOff x="739677" y="420920"/>
            <a:chExt cx="16806360" cy="419501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7126536" y="420920"/>
              <a:ext cx="419501" cy="419501"/>
              <a:chOff x="17126536" y="420920"/>
              <a:chExt cx="419501" cy="419501"/>
            </a:xfrm>
          </p:grpSpPr>
          <p:grpSp>
            <p:nvGrpSpPr>
              <p:cNvPr id="1004" name="그룹 1004"/>
              <p:cNvGrpSpPr/>
              <p:nvPr/>
            </p:nvGrpSpPr>
            <p:grpSpPr>
              <a:xfrm>
                <a:off x="17126536" y="420920"/>
                <a:ext cx="419501" cy="419501"/>
                <a:chOff x="17126536" y="420920"/>
                <a:chExt cx="419501" cy="419501"/>
              </a:xfrm>
            </p:grpSpPr>
            <p:pic>
              <p:nvPicPr>
                <p:cNvPr id="8" name="Object 7"/>
                <p:cNvPicPr>
                  <a:picLocks noChangeAspect="1"/>
                </p:cNvPicPr>
                <p:nvPr/>
              </p:nvPicPr>
              <p:blipFill>
                <a:blip r:embed="rId3" cstate="print"/>
                <a:stretch>
                  <a:fillRect/>
                </a:stretch>
              </p:blipFill>
              <p:spPr>
                <a:xfrm>
                  <a:off x="17126536" y="420920"/>
                  <a:ext cx="419501" cy="419501"/>
                </a:xfrm>
                <a:prstGeom prst="rect">
                  <a:avLst/>
                </a:prstGeom>
              </p:spPr>
            </p:pic>
          </p:grpSp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7026459" y="323574"/>
                <a:ext cx="736088" cy="698974"/>
              </a:xfrm>
              <a:prstGeom prst="rect">
                <a:avLst/>
              </a:prstGeom>
            </p:spPr>
          </p:pic>
        </p:grpSp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66717" y="366225"/>
              <a:ext cx="1053651" cy="627613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631696" y="540018"/>
            <a:ext cx="3629667" cy="1851305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680199" y="136245"/>
            <a:ext cx="3375104" cy="251488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774985" y="3177554"/>
            <a:ext cx="14735745" cy="5618003"/>
            <a:chOff x="1774985" y="3177554"/>
            <a:chExt cx="14735745" cy="561800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74985" y="3177554"/>
              <a:ext cx="14735745" cy="561800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842340" y="6906369"/>
            <a:ext cx="1029244" cy="1029244"/>
            <a:chOff x="14842340" y="6906369"/>
            <a:chExt cx="1029244" cy="102924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842340" y="6906369"/>
              <a:ext cx="1029244" cy="102924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524132" y="4527478"/>
            <a:ext cx="1156243" cy="1156243"/>
            <a:chOff x="12524132" y="4527478"/>
            <a:chExt cx="1156243" cy="1156243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524132" y="4527478"/>
              <a:ext cx="1156243" cy="115624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3680375" y="5724176"/>
            <a:ext cx="1161965" cy="1161965"/>
            <a:chOff x="13680375" y="5724176"/>
            <a:chExt cx="1161965" cy="1161965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680375" y="5724176"/>
              <a:ext cx="1161965" cy="116196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4818993" y="4567933"/>
            <a:ext cx="1115788" cy="1115788"/>
            <a:chOff x="14818993" y="4567933"/>
            <a:chExt cx="1115788" cy="1115788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818993" y="4567933"/>
              <a:ext cx="1115788" cy="111578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2524132" y="6843167"/>
            <a:ext cx="1115194" cy="1115194"/>
            <a:chOff x="12524132" y="6843167"/>
            <a:chExt cx="1115194" cy="1115194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524132" y="6843167"/>
              <a:ext cx="1115194" cy="1115194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486281" y="4620917"/>
            <a:ext cx="3723742" cy="2504570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238451" y="5643240"/>
            <a:ext cx="4312151" cy="267764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E8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336240" y="9306569"/>
            <a:ext cx="949474" cy="979145"/>
            <a:chOff x="17336240" y="9306569"/>
            <a:chExt cx="949474" cy="97914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336240" y="9306569"/>
              <a:ext cx="949474" cy="97914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126536" y="420920"/>
            <a:ext cx="419501" cy="419501"/>
            <a:chOff x="17126536" y="420920"/>
            <a:chExt cx="419501" cy="419501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7126536" y="420920"/>
              <a:ext cx="419501" cy="419501"/>
              <a:chOff x="17126536" y="420920"/>
              <a:chExt cx="419501" cy="419501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126536" y="420920"/>
                <a:ext cx="419501" cy="419501"/>
              </a:xfrm>
              <a:prstGeom prst="rect">
                <a:avLst/>
              </a:prstGeom>
            </p:spPr>
          </p:pic>
        </p:grpSp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955307" y="323574"/>
              <a:ext cx="813974" cy="696078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66717" y="366225"/>
            <a:ext cx="1053651" cy="62761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476644" y="1098447"/>
            <a:ext cx="11069393" cy="6226534"/>
            <a:chOff x="6476644" y="1098447"/>
            <a:chExt cx="11069393" cy="622653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476644" y="1098447"/>
              <a:ext cx="11069393" cy="622653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74059" y="3042310"/>
            <a:ext cx="5987597" cy="6324410"/>
            <a:chOff x="1174059" y="3042310"/>
            <a:chExt cx="5987597" cy="632441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74059" y="3042310"/>
              <a:ext cx="5987597" cy="6324410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5331040" y="7392438"/>
            <a:ext cx="2326747" cy="710937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926092" y="9456948"/>
            <a:ext cx="2941909" cy="699699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F4D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396572" y="344178"/>
            <a:ext cx="6405675" cy="228998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0" y="2251732"/>
            <a:ext cx="18300728" cy="48349"/>
            <a:chOff x="0" y="2251732"/>
            <a:chExt cx="18300728" cy="4834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0" y="2251732"/>
              <a:ext cx="18300728" cy="4834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39677" y="420920"/>
            <a:ext cx="16806360" cy="419501"/>
            <a:chOff x="739677" y="420920"/>
            <a:chExt cx="16806360" cy="419501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7126536" y="420920"/>
              <a:ext cx="419501" cy="419501"/>
              <a:chOff x="17126536" y="420920"/>
              <a:chExt cx="419501" cy="419501"/>
            </a:xfrm>
          </p:grpSpPr>
          <p:grpSp>
            <p:nvGrpSpPr>
              <p:cNvPr id="1004" name="그룹 1004"/>
              <p:cNvGrpSpPr/>
              <p:nvPr/>
            </p:nvGrpSpPr>
            <p:grpSpPr>
              <a:xfrm>
                <a:off x="17126536" y="420920"/>
                <a:ext cx="419501" cy="419501"/>
                <a:chOff x="17126536" y="420920"/>
                <a:chExt cx="419501" cy="419501"/>
              </a:xfrm>
            </p:grpSpPr>
            <p:pic>
              <p:nvPicPr>
                <p:cNvPr id="9" name="Object 8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17126536" y="420920"/>
                  <a:ext cx="419501" cy="419501"/>
                </a:xfrm>
                <a:prstGeom prst="rect">
                  <a:avLst/>
                </a:prstGeom>
              </p:spPr>
            </p:pic>
          </p:grpSp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7026459" y="323574"/>
                <a:ext cx="748393" cy="696078"/>
              </a:xfrm>
              <a:prstGeom prst="rect">
                <a:avLst/>
              </a:prstGeom>
            </p:spPr>
          </p:pic>
        </p:grpSp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66717" y="366225"/>
              <a:ext cx="1053651" cy="627613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651446" y="3033520"/>
            <a:ext cx="13677255" cy="6386436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FB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696971" y="4265412"/>
            <a:ext cx="3342018" cy="228998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39677" y="420920"/>
            <a:ext cx="16806360" cy="419501"/>
            <a:chOff x="739677" y="420920"/>
            <a:chExt cx="16806360" cy="419501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7126536" y="420920"/>
              <a:ext cx="419501" cy="419501"/>
              <a:chOff x="17126536" y="420920"/>
              <a:chExt cx="419501" cy="419501"/>
            </a:xfrm>
          </p:grpSpPr>
          <p:grpSp>
            <p:nvGrpSpPr>
              <p:cNvPr id="1003" name="그룹 1003"/>
              <p:cNvGrpSpPr/>
              <p:nvPr/>
            </p:nvGrpSpPr>
            <p:grpSpPr>
              <a:xfrm>
                <a:off x="17126536" y="420920"/>
                <a:ext cx="419501" cy="419501"/>
                <a:chOff x="17126536" y="420920"/>
                <a:chExt cx="419501" cy="419501"/>
              </a:xfrm>
            </p:grpSpPr>
            <p:pic>
              <p:nvPicPr>
                <p:cNvPr id="6" name="Object 5"/>
                <p:cNvPicPr>
                  <a:picLocks noChangeAspect="1"/>
                </p:cNvPicPr>
                <p:nvPr/>
              </p:nvPicPr>
              <p:blipFill>
                <a:blip r:embed="rId3" cstate="print"/>
                <a:stretch>
                  <a:fillRect/>
                </a:stretch>
              </p:blipFill>
              <p:spPr>
                <a:xfrm>
                  <a:off x="17126536" y="420920"/>
                  <a:ext cx="419501" cy="419501"/>
                </a:xfrm>
                <a:prstGeom prst="rect">
                  <a:avLst/>
                </a:prstGeom>
              </p:spPr>
            </p:pic>
          </p:grpSp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7026459" y="323574"/>
                <a:ext cx="742117" cy="698974"/>
              </a:xfrm>
              <a:prstGeom prst="rect">
                <a:avLst/>
              </a:prstGeom>
            </p:spPr>
          </p:pic>
        </p:grpSp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66717" y="366225"/>
              <a:ext cx="1053651" cy="62761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FB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7143" y="-2569411"/>
            <a:ext cx="18300728" cy="18300728"/>
            <a:chOff x="57143" y="-2569411"/>
            <a:chExt cx="18300728" cy="183007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57143" y="-2569411"/>
              <a:ext cx="18300728" cy="1830072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834520" y="2316706"/>
            <a:ext cx="8689650" cy="333163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559754" y="8976211"/>
            <a:ext cx="3252736" cy="628622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874907" y="8226922"/>
            <a:ext cx="5453104" cy="925304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242125" y="1700626"/>
            <a:ext cx="9899087" cy="179836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857753" y="3970477"/>
            <a:ext cx="4784005" cy="134946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E8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336240" y="9306569"/>
            <a:ext cx="949474" cy="979145"/>
            <a:chOff x="17336240" y="9306569"/>
            <a:chExt cx="949474" cy="97914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336240" y="9306569"/>
              <a:ext cx="949474" cy="97914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294435" y="5105642"/>
            <a:ext cx="10299844" cy="51089"/>
            <a:chOff x="5294435" y="5105642"/>
            <a:chExt cx="10299844" cy="5108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5294435" y="5105642"/>
              <a:ext cx="10299844" cy="5108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669783" y="3333992"/>
            <a:ext cx="7546402" cy="141237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310294" y="7082306"/>
            <a:ext cx="4104434" cy="687172"/>
            <a:chOff x="12310294" y="7082306"/>
            <a:chExt cx="4104434" cy="68717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310294" y="7082306"/>
              <a:ext cx="4104434" cy="687172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001349" y="7724305"/>
            <a:ext cx="957422" cy="639298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746218" y="7727048"/>
            <a:ext cx="1149765" cy="633812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529704" y="8243313"/>
            <a:ext cx="1839555" cy="819117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676592" y="8401878"/>
            <a:ext cx="1492698" cy="629984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5826575" y="7727048"/>
            <a:ext cx="947831" cy="636555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5326863" y="8378366"/>
            <a:ext cx="1862212" cy="62286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7126536" y="420920"/>
            <a:ext cx="419501" cy="419501"/>
            <a:chOff x="17126536" y="420920"/>
            <a:chExt cx="419501" cy="419501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7126536" y="420920"/>
              <a:ext cx="419501" cy="419501"/>
              <a:chOff x="17126536" y="420920"/>
              <a:chExt cx="419501" cy="419501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7126536" y="420920"/>
                <a:ext cx="419501" cy="419501"/>
              </a:xfrm>
              <a:prstGeom prst="rect">
                <a:avLst/>
              </a:prstGeom>
            </p:spPr>
          </p:pic>
        </p:grpSp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6961821" y="323574"/>
              <a:ext cx="781164" cy="698974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66717" y="366225"/>
            <a:ext cx="1053651" cy="627613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0661907" y="4759373"/>
            <a:ext cx="4381088" cy="2075992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0405223" y="878195"/>
            <a:ext cx="3656161" cy="2568999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0570134" y="2448556"/>
            <a:ext cx="3656313" cy="1202951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739677" y="1071146"/>
            <a:ext cx="4302436" cy="4302436"/>
            <a:chOff x="739677" y="1071146"/>
            <a:chExt cx="4302436" cy="4302436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39677" y="1071146"/>
              <a:ext cx="4302436" cy="430243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488040" y="1071146"/>
            <a:ext cx="4302436" cy="4302436"/>
            <a:chOff x="5488040" y="1071146"/>
            <a:chExt cx="4302436" cy="4302436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488040" y="1071146"/>
              <a:ext cx="4302436" cy="430243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39677" y="5618260"/>
            <a:ext cx="4302436" cy="4302436"/>
            <a:chOff x="739677" y="5618260"/>
            <a:chExt cx="4302436" cy="4302436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39677" y="5618260"/>
              <a:ext cx="4302436" cy="430243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5488040" y="5618260"/>
            <a:ext cx="4302436" cy="4302436"/>
            <a:chOff x="5488040" y="5618260"/>
            <a:chExt cx="4302436" cy="4302436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5488040" y="5618260"/>
              <a:ext cx="4302436" cy="430243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253963" y="2914221"/>
            <a:ext cx="3346037" cy="2459361"/>
            <a:chOff x="1253963" y="2914221"/>
            <a:chExt cx="3346037" cy="2459361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253963" y="2914221"/>
              <a:ext cx="3346037" cy="2459361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6920630" y="2323810"/>
            <a:ext cx="2326990" cy="3049772"/>
            <a:chOff x="6920630" y="2323810"/>
            <a:chExt cx="2326990" cy="3049772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6920630" y="2323810"/>
              <a:ext cx="2326990" cy="3049772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734171" y="6081087"/>
            <a:ext cx="2656305" cy="3511196"/>
            <a:chOff x="1734171" y="6081087"/>
            <a:chExt cx="2656305" cy="3511196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734171" y="6081087"/>
              <a:ext cx="2656305" cy="3511196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6352381" y="6539798"/>
            <a:ext cx="2257143" cy="2766771"/>
            <a:chOff x="6352381" y="6539798"/>
            <a:chExt cx="2257143" cy="2766771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6352381" y="6539798"/>
              <a:ext cx="2257143" cy="276677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E8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39677" y="420920"/>
            <a:ext cx="16806360" cy="419501"/>
            <a:chOff x="739677" y="420920"/>
            <a:chExt cx="16806360" cy="419501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7126536" y="420920"/>
              <a:ext cx="419501" cy="419501"/>
              <a:chOff x="17126536" y="420920"/>
              <a:chExt cx="419501" cy="419501"/>
            </a:xfrm>
          </p:grpSpPr>
          <p:grpSp>
            <p:nvGrpSpPr>
              <p:cNvPr id="1003" name="그룹 1003"/>
              <p:cNvGrpSpPr/>
              <p:nvPr/>
            </p:nvGrpSpPr>
            <p:grpSpPr>
              <a:xfrm>
                <a:off x="17126536" y="420920"/>
                <a:ext cx="419501" cy="419501"/>
                <a:chOff x="17126536" y="420920"/>
                <a:chExt cx="419501" cy="419501"/>
              </a:xfrm>
            </p:grpSpPr>
            <p:pic>
              <p:nvPicPr>
                <p:cNvPr id="5" name="Object 4"/>
                <p:cNvPicPr>
                  <a:picLocks noChangeAspect="1"/>
                </p:cNvPicPr>
                <p:nvPr/>
              </p:nvPicPr>
              <p:blipFill>
                <a:blip r:embed="rId2" cstate="print"/>
                <a:stretch>
                  <a:fillRect/>
                </a:stretch>
              </p:blipFill>
              <p:spPr>
                <a:xfrm>
                  <a:off x="17126536" y="420920"/>
                  <a:ext cx="419501" cy="419501"/>
                </a:xfrm>
                <a:prstGeom prst="rect">
                  <a:avLst/>
                </a:prstGeom>
              </p:spPr>
            </p:pic>
          </p:grpSp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6962783" y="320679"/>
                <a:ext cx="789612" cy="701869"/>
              </a:xfrm>
              <a:prstGeom prst="rect">
                <a:avLst/>
              </a:prstGeom>
            </p:spPr>
          </p:pic>
        </p:grpSp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6717" y="366225"/>
              <a:ext cx="1053651" cy="62761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63892" y="1060761"/>
            <a:ext cx="16157929" cy="8735381"/>
            <a:chOff x="1063892" y="1060761"/>
            <a:chExt cx="16157929" cy="873538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63892" y="1060761"/>
              <a:ext cx="16157929" cy="873538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7336240" y="9306569"/>
            <a:ext cx="949474" cy="979145"/>
            <a:chOff x="17336240" y="9306569"/>
            <a:chExt cx="949474" cy="97914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336240" y="9306569"/>
              <a:ext cx="949474" cy="97914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E8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39677" y="420920"/>
            <a:ext cx="16806360" cy="419501"/>
            <a:chOff x="739677" y="420920"/>
            <a:chExt cx="16806360" cy="419501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7126536" y="420920"/>
              <a:ext cx="419501" cy="419501"/>
              <a:chOff x="17126536" y="420920"/>
              <a:chExt cx="419501" cy="419501"/>
            </a:xfrm>
          </p:grpSpPr>
          <p:grpSp>
            <p:nvGrpSpPr>
              <p:cNvPr id="1003" name="그룹 1003"/>
              <p:cNvGrpSpPr/>
              <p:nvPr/>
            </p:nvGrpSpPr>
            <p:grpSpPr>
              <a:xfrm>
                <a:off x="17126536" y="420920"/>
                <a:ext cx="419501" cy="419501"/>
                <a:chOff x="17126536" y="420920"/>
                <a:chExt cx="419501" cy="419501"/>
              </a:xfrm>
            </p:grpSpPr>
            <p:pic>
              <p:nvPicPr>
                <p:cNvPr id="5" name="Object 4"/>
                <p:cNvPicPr>
                  <a:picLocks noChangeAspect="1"/>
                </p:cNvPicPr>
                <p:nvPr/>
              </p:nvPicPr>
              <p:blipFill>
                <a:blip r:embed="rId2" cstate="print"/>
                <a:stretch>
                  <a:fillRect/>
                </a:stretch>
              </p:blipFill>
              <p:spPr>
                <a:xfrm>
                  <a:off x="17126536" y="420920"/>
                  <a:ext cx="419501" cy="419501"/>
                </a:xfrm>
                <a:prstGeom prst="rect">
                  <a:avLst/>
                </a:prstGeom>
              </p:spPr>
            </p:pic>
          </p:grpSp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6953373" y="320679"/>
                <a:ext cx="820974" cy="704764"/>
              </a:xfrm>
              <a:prstGeom prst="rect">
                <a:avLst/>
              </a:prstGeom>
            </p:spPr>
          </p:pic>
        </p:grpSp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6717" y="366225"/>
              <a:ext cx="1053651" cy="62761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336240" y="9306569"/>
            <a:ext cx="949474" cy="979145"/>
            <a:chOff x="17336240" y="9306569"/>
            <a:chExt cx="949474" cy="97914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336240" y="9306569"/>
              <a:ext cx="949474" cy="979145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97786" y="1050794"/>
            <a:ext cx="15547285" cy="874534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E8F0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39677" y="420920"/>
            <a:ext cx="16806360" cy="419501"/>
            <a:chOff x="739677" y="420920"/>
            <a:chExt cx="16806360" cy="419501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7126536" y="420920"/>
              <a:ext cx="419501" cy="419501"/>
              <a:chOff x="17126536" y="420920"/>
              <a:chExt cx="419501" cy="419501"/>
            </a:xfrm>
          </p:grpSpPr>
          <p:grpSp>
            <p:nvGrpSpPr>
              <p:cNvPr id="1003" name="그룹 1003"/>
              <p:cNvGrpSpPr/>
              <p:nvPr/>
            </p:nvGrpSpPr>
            <p:grpSpPr>
              <a:xfrm>
                <a:off x="17126536" y="420920"/>
                <a:ext cx="419501" cy="419501"/>
                <a:chOff x="17126536" y="420920"/>
                <a:chExt cx="419501" cy="419501"/>
              </a:xfrm>
            </p:grpSpPr>
            <p:pic>
              <p:nvPicPr>
                <p:cNvPr id="5" name="Object 4"/>
                <p:cNvPicPr>
                  <a:picLocks noChangeAspect="1"/>
                </p:cNvPicPr>
                <p:nvPr/>
              </p:nvPicPr>
              <p:blipFill>
                <a:blip r:embed="rId2" cstate="print"/>
                <a:stretch>
                  <a:fillRect/>
                </a:stretch>
              </p:blipFill>
              <p:spPr>
                <a:xfrm>
                  <a:off x="17126536" y="420920"/>
                  <a:ext cx="419501" cy="419501"/>
                </a:xfrm>
                <a:prstGeom prst="rect">
                  <a:avLst/>
                </a:prstGeom>
              </p:spPr>
            </p:pic>
          </p:grpSp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6955783" y="320679"/>
                <a:ext cx="812059" cy="704764"/>
              </a:xfrm>
              <a:prstGeom prst="rect">
                <a:avLst/>
              </a:prstGeom>
            </p:spPr>
          </p:pic>
        </p:grpSp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6717" y="366225"/>
              <a:ext cx="1053651" cy="62761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336240" y="9306569"/>
            <a:ext cx="949474" cy="979145"/>
            <a:chOff x="17336240" y="9306569"/>
            <a:chExt cx="949474" cy="97914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336240" y="9306569"/>
              <a:ext cx="949474" cy="979145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355302" y="2857352"/>
            <a:ext cx="8141531" cy="336334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E8F0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941176" y="1645465"/>
            <a:ext cx="14655462" cy="8150677"/>
            <a:chOff x="1941176" y="1645465"/>
            <a:chExt cx="14655462" cy="815067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41176" y="1645465"/>
              <a:ext cx="14655462" cy="815067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39677" y="420920"/>
            <a:ext cx="16806360" cy="419501"/>
            <a:chOff x="739677" y="420920"/>
            <a:chExt cx="16806360" cy="419501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7126536" y="420920"/>
              <a:ext cx="419501" cy="419501"/>
              <a:chOff x="17126536" y="420920"/>
              <a:chExt cx="419501" cy="419501"/>
            </a:xfrm>
          </p:grpSpPr>
          <p:grpSp>
            <p:nvGrpSpPr>
              <p:cNvPr id="1004" name="그룹 1004"/>
              <p:cNvGrpSpPr/>
              <p:nvPr/>
            </p:nvGrpSpPr>
            <p:grpSpPr>
              <a:xfrm>
                <a:off x="17126536" y="420920"/>
                <a:ext cx="419501" cy="419501"/>
                <a:chOff x="17126536" y="420920"/>
                <a:chExt cx="419501" cy="419501"/>
              </a:xfrm>
            </p:grpSpPr>
            <p:pic>
              <p:nvPicPr>
                <p:cNvPr id="8" name="Object 7"/>
                <p:cNvPicPr>
                  <a:picLocks noChangeAspect="1"/>
                </p:cNvPicPr>
                <p:nvPr/>
              </p:nvPicPr>
              <p:blipFill>
                <a:blip r:embed="rId3" cstate="print"/>
                <a:stretch>
                  <a:fillRect/>
                </a:stretch>
              </p:blipFill>
              <p:spPr>
                <a:xfrm>
                  <a:off x="17126536" y="420920"/>
                  <a:ext cx="419501" cy="419501"/>
                </a:xfrm>
                <a:prstGeom prst="rect">
                  <a:avLst/>
                </a:prstGeom>
              </p:spPr>
            </p:pic>
          </p:grpSp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955307" y="320679"/>
                <a:ext cx="812526" cy="701869"/>
              </a:xfrm>
              <a:prstGeom prst="rect">
                <a:avLst/>
              </a:prstGeom>
            </p:spPr>
          </p:pic>
        </p:grpSp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66717" y="366225"/>
              <a:ext cx="1053651" cy="62761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7336240" y="9306569"/>
            <a:ext cx="949474" cy="979145"/>
            <a:chOff x="17336240" y="9306569"/>
            <a:chExt cx="949474" cy="97914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336240" y="9306569"/>
              <a:ext cx="949474" cy="97914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342034" y="1885518"/>
            <a:ext cx="13601646" cy="7667928"/>
            <a:chOff x="2342034" y="1885518"/>
            <a:chExt cx="13601646" cy="766792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342034" y="1885518"/>
              <a:ext cx="13601646" cy="7667928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1251222" y="374534"/>
            <a:ext cx="13274126" cy="197308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E8F0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244447" y="1645465"/>
            <a:ext cx="13773480" cy="8150677"/>
            <a:chOff x="2244447" y="1645465"/>
            <a:chExt cx="13773480" cy="815067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44447" y="1645465"/>
              <a:ext cx="13773480" cy="815067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39677" y="420920"/>
            <a:ext cx="16806360" cy="419501"/>
            <a:chOff x="739677" y="420920"/>
            <a:chExt cx="16806360" cy="419501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7126536" y="420920"/>
              <a:ext cx="419501" cy="419501"/>
              <a:chOff x="17126536" y="420920"/>
              <a:chExt cx="419501" cy="419501"/>
            </a:xfrm>
          </p:grpSpPr>
          <p:grpSp>
            <p:nvGrpSpPr>
              <p:cNvPr id="1004" name="그룹 1004"/>
              <p:cNvGrpSpPr/>
              <p:nvPr/>
            </p:nvGrpSpPr>
            <p:grpSpPr>
              <a:xfrm>
                <a:off x="17126536" y="420920"/>
                <a:ext cx="419501" cy="419501"/>
                <a:chOff x="17126536" y="420920"/>
                <a:chExt cx="419501" cy="419501"/>
              </a:xfrm>
            </p:grpSpPr>
            <p:pic>
              <p:nvPicPr>
                <p:cNvPr id="8" name="Object 7"/>
                <p:cNvPicPr>
                  <a:picLocks noChangeAspect="1"/>
                </p:cNvPicPr>
                <p:nvPr/>
              </p:nvPicPr>
              <p:blipFill>
                <a:blip r:embed="rId3" cstate="print"/>
                <a:stretch>
                  <a:fillRect/>
                </a:stretch>
              </p:blipFill>
              <p:spPr>
                <a:xfrm>
                  <a:off x="17126536" y="420920"/>
                  <a:ext cx="419501" cy="419501"/>
                </a:xfrm>
                <a:prstGeom prst="rect">
                  <a:avLst/>
                </a:prstGeom>
              </p:spPr>
            </p:pic>
          </p:grpSp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957954" y="323574"/>
                <a:ext cx="805545" cy="698974"/>
              </a:xfrm>
              <a:prstGeom prst="rect">
                <a:avLst/>
              </a:prstGeom>
            </p:spPr>
          </p:pic>
        </p:grpSp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66717" y="366225"/>
              <a:ext cx="1053651" cy="62761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7336240" y="9306569"/>
            <a:ext cx="949474" cy="979145"/>
            <a:chOff x="17336240" y="9306569"/>
            <a:chExt cx="949474" cy="97914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336240" y="9306569"/>
              <a:ext cx="949474" cy="97914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252583" y="2007666"/>
            <a:ext cx="13780547" cy="7426274"/>
            <a:chOff x="2252583" y="2007666"/>
            <a:chExt cx="13780547" cy="742627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252583" y="2007666"/>
              <a:ext cx="13780547" cy="7426274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1251222" y="374534"/>
            <a:ext cx="13274126" cy="197308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230</TotalTime>
  <Words>203</Words>
  <Application>Microsoft Office PowerPoint</Application>
  <PresentationFormat>사용자 지정</PresentationFormat>
  <Paragraphs>26</Paragraphs>
  <Slides>32</Slides>
  <Notes>7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37" baseType="lpstr">
      <vt:lpstr>Pretendard</vt:lpstr>
      <vt:lpstr>맑은 고딕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mos cos</cp:lastModifiedBy>
  <cp:revision>2</cp:revision>
  <dcterms:created xsi:type="dcterms:W3CDTF">2023-08-27T12:45:04Z</dcterms:created>
  <dcterms:modified xsi:type="dcterms:W3CDTF">2023-08-28T08:28:52Z</dcterms:modified>
</cp:coreProperties>
</file>